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4"/>
  </p:notesMasterIdLst>
  <p:sldIdLst>
    <p:sldId id="256" r:id="rId2"/>
    <p:sldId id="257" r:id="rId3"/>
    <p:sldId id="259" r:id="rId4"/>
    <p:sldId id="260" r:id="rId5"/>
    <p:sldId id="261" r:id="rId6"/>
    <p:sldId id="262" r:id="rId7"/>
    <p:sldId id="312" r:id="rId8"/>
    <p:sldId id="313" r:id="rId9"/>
    <p:sldId id="264" r:id="rId10"/>
    <p:sldId id="263" r:id="rId11"/>
    <p:sldId id="314" r:id="rId12"/>
    <p:sldId id="265" r:id="rId13"/>
    <p:sldId id="315" r:id="rId14"/>
    <p:sldId id="316" r:id="rId15"/>
    <p:sldId id="317" r:id="rId16"/>
    <p:sldId id="318" r:id="rId17"/>
    <p:sldId id="319" r:id="rId18"/>
    <p:sldId id="320" r:id="rId19"/>
    <p:sldId id="321" r:id="rId20"/>
    <p:sldId id="267" r:id="rId21"/>
    <p:sldId id="322" r:id="rId22"/>
    <p:sldId id="269" r:id="rId23"/>
    <p:sldId id="271" r:id="rId24"/>
    <p:sldId id="290" r:id="rId25"/>
    <p:sldId id="323" r:id="rId26"/>
    <p:sldId id="274" r:id="rId27"/>
    <p:sldId id="276" r:id="rId28"/>
    <p:sldId id="275" r:id="rId29"/>
    <p:sldId id="277" r:id="rId30"/>
    <p:sldId id="278" r:id="rId31"/>
    <p:sldId id="289" r:id="rId32"/>
    <p:sldId id="281" r:id="rId33"/>
  </p:sldIdLst>
  <p:sldSz cx="9144000" cy="5143500" type="screen16x9"/>
  <p:notesSz cx="6858000" cy="9144000"/>
  <p:embeddedFontLst>
    <p:embeddedFont>
      <p:font typeface="Cairo SemiBold" panose="020B0604020202020204" charset="-78"/>
      <p:regular r:id="rId35"/>
      <p:bold r:id="rId36"/>
    </p:embeddedFont>
    <p:embeddedFont>
      <p:font typeface="Chivo" panose="020B0604020202020204" charset="0"/>
      <p:regular r:id="rId37"/>
      <p:bold r:id="rId38"/>
      <p:italic r:id="rId39"/>
      <p:boldItalic r:id="rId40"/>
    </p:embeddedFont>
    <p:embeddedFont>
      <p:font typeface="Catamaran" panose="020B0604020202020204" charset="0"/>
      <p:regular r:id="rId41"/>
      <p:bold r:id="rId42"/>
    </p:embeddedFont>
    <p:embeddedFont>
      <p:font typeface="Cairo" panose="020B0604020202020204" charset="-78"/>
      <p:regular r:id="rId43"/>
      <p:bold r:id="rId44"/>
    </p:embeddedFont>
    <p:embeddedFont>
      <p:font typeface="Open Sans"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5624C1-58A8-4512-848C-8582D9634E4F}">
  <a:tblStyle styleId="{095624C1-58A8-4512-848C-8582D9634E4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F3A5A8F-E2F7-454F-A119-4D0BC050B62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4" d="100"/>
          <a:sy n="94" d="100"/>
        </p:scale>
        <p:origin x="46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f1c23ed1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f1c23ed1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821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93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1983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6020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486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139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219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610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197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b8df12cb39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2b8df12cb39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2b8df12cb39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2b8df12cb39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b8df12cb39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b8df12cb39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911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934550" y="-834150"/>
            <a:ext cx="5361975" cy="7171700"/>
            <a:chOff x="3934550" y="-834150"/>
            <a:chExt cx="5361975" cy="7171700"/>
          </a:xfrm>
        </p:grpSpPr>
        <p:pic>
          <p:nvPicPr>
            <p:cNvPr id="10" name="Google Shape;10;p2"/>
            <p:cNvPicPr preferRelativeResize="0"/>
            <p:nvPr/>
          </p:nvPicPr>
          <p:blipFill>
            <a:blip r:embed="rId2">
              <a:alphaModFix/>
            </a:blip>
            <a:stretch>
              <a:fillRect/>
            </a:stretch>
          </p:blipFill>
          <p:spPr>
            <a:xfrm>
              <a:off x="5421575" y="-834150"/>
              <a:ext cx="3874950" cy="3874960"/>
            </a:xfrm>
            <a:prstGeom prst="rect">
              <a:avLst/>
            </a:prstGeom>
            <a:noFill/>
            <a:ln>
              <a:noFill/>
            </a:ln>
          </p:spPr>
        </p:pic>
        <p:pic>
          <p:nvPicPr>
            <p:cNvPr id="11" name="Google Shape;11;p2"/>
            <p:cNvPicPr preferRelativeResize="0"/>
            <p:nvPr/>
          </p:nvPicPr>
          <p:blipFill>
            <a:blip r:embed="rId2">
              <a:alphaModFix/>
            </a:blip>
            <a:stretch>
              <a:fillRect/>
            </a:stretch>
          </p:blipFill>
          <p:spPr>
            <a:xfrm>
              <a:off x="3934550" y="2462590"/>
              <a:ext cx="3874950" cy="3874960"/>
            </a:xfrm>
            <a:prstGeom prst="rect">
              <a:avLst/>
            </a:prstGeom>
            <a:noFill/>
            <a:ln>
              <a:noFill/>
            </a:ln>
          </p:spPr>
        </p:pic>
      </p:grpSp>
      <p:sp>
        <p:nvSpPr>
          <p:cNvPr id="12" name="Google Shape;12;p2"/>
          <p:cNvSpPr txBox="1">
            <a:spLocks noGrp="1"/>
          </p:cNvSpPr>
          <p:nvPr>
            <p:ph type="ctrTitle"/>
          </p:nvPr>
        </p:nvSpPr>
        <p:spPr>
          <a:xfrm>
            <a:off x="713225" y="1508423"/>
            <a:ext cx="4139400" cy="9543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713225" y="2660900"/>
            <a:ext cx="4139400" cy="383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 name="Google Shape;14;p2"/>
          <p:cNvSpPr>
            <a:spLocks noGrp="1"/>
          </p:cNvSpPr>
          <p:nvPr>
            <p:ph type="pic" idx="2"/>
          </p:nvPr>
        </p:nvSpPr>
        <p:spPr>
          <a:xfrm>
            <a:off x="5022700" y="897450"/>
            <a:ext cx="3413100" cy="3413100"/>
          </a:xfrm>
          <a:prstGeom prst="ellipse">
            <a:avLst/>
          </a:prstGeom>
          <a:noFill/>
          <a:ln>
            <a:noFill/>
          </a:ln>
        </p:spPr>
      </p:sp>
      <p:grpSp>
        <p:nvGrpSpPr>
          <p:cNvPr id="15" name="Google Shape;15;p2"/>
          <p:cNvGrpSpPr/>
          <p:nvPr/>
        </p:nvGrpSpPr>
        <p:grpSpPr>
          <a:xfrm>
            <a:off x="-418975" y="-426325"/>
            <a:ext cx="837000" cy="5986500"/>
            <a:chOff x="-418975" y="-426325"/>
            <a:chExt cx="837000" cy="5986500"/>
          </a:xfrm>
        </p:grpSpPr>
        <p:sp>
          <p:nvSpPr>
            <p:cNvPr id="16" name="Google Shape;16;p2"/>
            <p:cNvSpPr/>
            <p:nvPr/>
          </p:nvSpPr>
          <p:spPr>
            <a:xfrm>
              <a:off x="-418975" y="472317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17" name="Google Shape;17;p2"/>
            <p:cNvSpPr/>
            <p:nvPr/>
          </p:nvSpPr>
          <p:spPr>
            <a:xfrm>
              <a:off x="-418975" y="-42632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59"/>
        <p:cNvGrpSpPr/>
        <p:nvPr/>
      </p:nvGrpSpPr>
      <p:grpSpPr>
        <a:xfrm>
          <a:off x="0" y="0"/>
          <a:ext cx="0" cy="0"/>
          <a:chOff x="0" y="0"/>
          <a:chExt cx="0" cy="0"/>
        </a:xfrm>
      </p:grpSpPr>
      <p:pic>
        <p:nvPicPr>
          <p:cNvPr id="160" name="Google Shape;160;p18"/>
          <p:cNvPicPr preferRelativeResize="0"/>
          <p:nvPr/>
        </p:nvPicPr>
        <p:blipFill>
          <a:blip r:embed="rId2">
            <a:alphaModFix/>
          </a:blip>
          <a:stretch>
            <a:fillRect/>
          </a:stretch>
        </p:blipFill>
        <p:spPr>
          <a:xfrm rot="-8834566">
            <a:off x="-1059257" y="2256440"/>
            <a:ext cx="2954268" cy="2954268"/>
          </a:xfrm>
          <a:prstGeom prst="rect">
            <a:avLst/>
          </a:prstGeom>
          <a:noFill/>
          <a:ln>
            <a:noFill/>
          </a:ln>
        </p:spPr>
      </p:pic>
      <p:grpSp>
        <p:nvGrpSpPr>
          <p:cNvPr id="161" name="Google Shape;161;p18"/>
          <p:cNvGrpSpPr/>
          <p:nvPr/>
        </p:nvGrpSpPr>
        <p:grpSpPr>
          <a:xfrm>
            <a:off x="-480846" y="2053525"/>
            <a:ext cx="4079648" cy="4079648"/>
            <a:chOff x="-480846" y="2053525"/>
            <a:chExt cx="4079648" cy="4079648"/>
          </a:xfrm>
        </p:grpSpPr>
        <p:pic>
          <p:nvPicPr>
            <p:cNvPr id="162" name="Google Shape;162;p18"/>
            <p:cNvPicPr preferRelativeResize="0"/>
            <p:nvPr/>
          </p:nvPicPr>
          <p:blipFill>
            <a:blip r:embed="rId2">
              <a:alphaModFix/>
            </a:blip>
            <a:stretch>
              <a:fillRect/>
            </a:stretch>
          </p:blipFill>
          <p:spPr>
            <a:xfrm rot="7352734">
              <a:off x="81844" y="2616215"/>
              <a:ext cx="2954267" cy="2954267"/>
            </a:xfrm>
            <a:prstGeom prst="rect">
              <a:avLst/>
            </a:prstGeom>
            <a:noFill/>
            <a:ln>
              <a:noFill/>
            </a:ln>
          </p:spPr>
        </p:pic>
        <p:sp>
          <p:nvSpPr>
            <p:cNvPr id="163" name="Google Shape;163;p18"/>
            <p:cNvSpPr/>
            <p:nvPr/>
          </p:nvSpPr>
          <p:spPr>
            <a:xfrm rot="2888046">
              <a:off x="858580" y="3393059"/>
              <a:ext cx="1400681" cy="1400681"/>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grpSp>
        <p:nvGrpSpPr>
          <p:cNvPr id="164" name="Google Shape;164;p18"/>
          <p:cNvGrpSpPr/>
          <p:nvPr/>
        </p:nvGrpSpPr>
        <p:grpSpPr>
          <a:xfrm>
            <a:off x="774452" y="-1156026"/>
            <a:ext cx="4082950" cy="4082950"/>
            <a:chOff x="774452" y="-1156026"/>
            <a:chExt cx="4082950" cy="4082950"/>
          </a:xfrm>
        </p:grpSpPr>
        <p:pic>
          <p:nvPicPr>
            <p:cNvPr id="165" name="Google Shape;165;p18"/>
            <p:cNvPicPr preferRelativeResize="0"/>
            <p:nvPr/>
          </p:nvPicPr>
          <p:blipFill>
            <a:blip r:embed="rId2">
              <a:alphaModFix/>
            </a:blip>
            <a:stretch>
              <a:fillRect/>
            </a:stretch>
          </p:blipFill>
          <p:spPr>
            <a:xfrm rot="-8834566">
              <a:off x="1338793" y="-591685"/>
              <a:ext cx="2954268" cy="2954268"/>
            </a:xfrm>
            <a:prstGeom prst="rect">
              <a:avLst/>
            </a:prstGeom>
            <a:noFill/>
            <a:ln>
              <a:noFill/>
            </a:ln>
          </p:spPr>
        </p:pic>
        <p:sp>
          <p:nvSpPr>
            <p:cNvPr id="166" name="Google Shape;166;p18"/>
            <p:cNvSpPr/>
            <p:nvPr/>
          </p:nvSpPr>
          <p:spPr>
            <a:xfrm rot="2888040">
              <a:off x="2146568" y="216082"/>
              <a:ext cx="1338646" cy="1338646"/>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sp>
        <p:nvSpPr>
          <p:cNvPr id="167" name="Google Shape;167;p18"/>
          <p:cNvSpPr txBox="1">
            <a:spLocks noGrp="1"/>
          </p:cNvSpPr>
          <p:nvPr>
            <p:ph type="title"/>
          </p:nvPr>
        </p:nvSpPr>
        <p:spPr>
          <a:xfrm>
            <a:off x="3854500" y="3238863"/>
            <a:ext cx="4576200" cy="459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68" name="Google Shape;168;p18"/>
          <p:cNvSpPr txBox="1">
            <a:spLocks noGrp="1"/>
          </p:cNvSpPr>
          <p:nvPr>
            <p:ph type="subTitle" idx="1"/>
          </p:nvPr>
        </p:nvSpPr>
        <p:spPr>
          <a:xfrm>
            <a:off x="3854500" y="1445638"/>
            <a:ext cx="4576200" cy="1640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3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69" name="Google Shape;169;p18"/>
          <p:cNvSpPr>
            <a:spLocks noGrp="1"/>
          </p:cNvSpPr>
          <p:nvPr>
            <p:ph type="pic" idx="2"/>
          </p:nvPr>
        </p:nvSpPr>
        <p:spPr>
          <a:xfrm>
            <a:off x="713225" y="888875"/>
            <a:ext cx="3365700" cy="3365700"/>
          </a:xfrm>
          <a:prstGeom prst="ellipse">
            <a:avLst/>
          </a:prstGeom>
          <a:noFill/>
          <a:ln>
            <a:noFill/>
          </a:ln>
        </p:spPr>
      </p:sp>
      <p:grpSp>
        <p:nvGrpSpPr>
          <p:cNvPr id="170" name="Google Shape;170;p18"/>
          <p:cNvGrpSpPr/>
          <p:nvPr/>
        </p:nvGrpSpPr>
        <p:grpSpPr>
          <a:xfrm>
            <a:off x="8725750" y="-418250"/>
            <a:ext cx="837000" cy="5978425"/>
            <a:chOff x="8725750" y="-418250"/>
            <a:chExt cx="837000" cy="5978425"/>
          </a:xfrm>
        </p:grpSpPr>
        <p:sp>
          <p:nvSpPr>
            <p:cNvPr id="171" name="Google Shape;171;p18"/>
            <p:cNvSpPr/>
            <p:nvPr/>
          </p:nvSpPr>
          <p:spPr>
            <a:xfrm>
              <a:off x="8725750" y="-418250"/>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172" name="Google Shape;172;p18"/>
            <p:cNvSpPr/>
            <p:nvPr/>
          </p:nvSpPr>
          <p:spPr>
            <a:xfrm>
              <a:off x="8725750" y="472317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73"/>
        <p:cNvGrpSpPr/>
        <p:nvPr/>
      </p:nvGrpSpPr>
      <p:grpSpPr>
        <a:xfrm>
          <a:off x="0" y="0"/>
          <a:ext cx="0" cy="0"/>
          <a:chOff x="0" y="0"/>
          <a:chExt cx="0" cy="0"/>
        </a:xfrm>
      </p:grpSpPr>
      <p:grpSp>
        <p:nvGrpSpPr>
          <p:cNvPr id="174" name="Google Shape;174;p19"/>
          <p:cNvGrpSpPr/>
          <p:nvPr/>
        </p:nvGrpSpPr>
        <p:grpSpPr>
          <a:xfrm>
            <a:off x="5705677" y="-847113"/>
            <a:ext cx="4739575" cy="4739575"/>
            <a:chOff x="5705677" y="-847113"/>
            <a:chExt cx="4739575" cy="4739575"/>
          </a:xfrm>
        </p:grpSpPr>
        <p:pic>
          <p:nvPicPr>
            <p:cNvPr id="175" name="Google Shape;175;p19"/>
            <p:cNvPicPr preferRelativeResize="0"/>
            <p:nvPr/>
          </p:nvPicPr>
          <p:blipFill>
            <a:blip r:embed="rId2">
              <a:alphaModFix/>
            </a:blip>
            <a:stretch>
              <a:fillRect/>
            </a:stretch>
          </p:blipFill>
          <p:spPr>
            <a:xfrm rot="-7368029" flipH="1">
              <a:off x="6361056" y="-191734"/>
              <a:ext cx="3428816" cy="3428816"/>
            </a:xfrm>
            <a:prstGeom prst="rect">
              <a:avLst/>
            </a:prstGeom>
            <a:noFill/>
            <a:ln>
              <a:noFill/>
            </a:ln>
          </p:spPr>
        </p:pic>
        <p:sp>
          <p:nvSpPr>
            <p:cNvPr id="176" name="Google Shape;176;p19"/>
            <p:cNvSpPr/>
            <p:nvPr/>
          </p:nvSpPr>
          <p:spPr>
            <a:xfrm flipH="1">
              <a:off x="7188749" y="830094"/>
              <a:ext cx="1553700" cy="15537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grpSp>
        <p:nvGrpSpPr>
          <p:cNvPr id="177" name="Google Shape;177;p19"/>
          <p:cNvGrpSpPr/>
          <p:nvPr/>
        </p:nvGrpSpPr>
        <p:grpSpPr>
          <a:xfrm>
            <a:off x="-2059450" y="2247749"/>
            <a:ext cx="3773885" cy="4194689"/>
            <a:chOff x="-2059450" y="2247749"/>
            <a:chExt cx="3773885" cy="4194689"/>
          </a:xfrm>
        </p:grpSpPr>
        <p:pic>
          <p:nvPicPr>
            <p:cNvPr id="178" name="Google Shape;178;p19"/>
            <p:cNvPicPr preferRelativeResize="0"/>
            <p:nvPr/>
          </p:nvPicPr>
          <p:blipFill>
            <a:blip r:embed="rId2">
              <a:alphaModFix/>
            </a:blip>
            <a:stretch>
              <a:fillRect/>
            </a:stretch>
          </p:blipFill>
          <p:spPr>
            <a:xfrm rot="-1326977" flipH="1">
              <a:off x="-1209715" y="3518288"/>
              <a:ext cx="2539527" cy="2539527"/>
            </a:xfrm>
            <a:prstGeom prst="rect">
              <a:avLst/>
            </a:prstGeom>
            <a:noFill/>
            <a:ln>
              <a:noFill/>
            </a:ln>
          </p:spPr>
        </p:pic>
        <p:pic>
          <p:nvPicPr>
            <p:cNvPr id="179" name="Google Shape;179;p19"/>
            <p:cNvPicPr preferRelativeResize="0"/>
            <p:nvPr/>
          </p:nvPicPr>
          <p:blipFill>
            <a:blip r:embed="rId2">
              <a:alphaModFix/>
            </a:blip>
            <a:stretch>
              <a:fillRect/>
            </a:stretch>
          </p:blipFill>
          <p:spPr>
            <a:xfrm rot="-1281492" flipH="1">
              <a:off x="-1684211" y="2622987"/>
              <a:ext cx="2539522" cy="2539522"/>
            </a:xfrm>
            <a:prstGeom prst="rect">
              <a:avLst/>
            </a:prstGeom>
            <a:noFill/>
            <a:ln>
              <a:noFill/>
            </a:ln>
          </p:spPr>
        </p:pic>
      </p:grpSp>
      <p:sp>
        <p:nvSpPr>
          <p:cNvPr id="180" name="Google Shape;180;p19"/>
          <p:cNvSpPr txBox="1">
            <a:spLocks noGrp="1"/>
          </p:cNvSpPr>
          <p:nvPr>
            <p:ph type="title"/>
          </p:nvPr>
        </p:nvSpPr>
        <p:spPr>
          <a:xfrm>
            <a:off x="915775" y="1467038"/>
            <a:ext cx="3519600" cy="1499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1" name="Google Shape;181;p19"/>
          <p:cNvSpPr txBox="1">
            <a:spLocks noGrp="1"/>
          </p:cNvSpPr>
          <p:nvPr>
            <p:ph type="subTitle" idx="1"/>
          </p:nvPr>
        </p:nvSpPr>
        <p:spPr>
          <a:xfrm>
            <a:off x="915775" y="2939688"/>
            <a:ext cx="3519600" cy="736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2" name="Google Shape;182;p19"/>
          <p:cNvSpPr>
            <a:spLocks noGrp="1"/>
          </p:cNvSpPr>
          <p:nvPr>
            <p:ph type="pic" idx="2"/>
          </p:nvPr>
        </p:nvSpPr>
        <p:spPr>
          <a:xfrm>
            <a:off x="4654325" y="691875"/>
            <a:ext cx="3573900" cy="3607800"/>
          </a:xfrm>
          <a:prstGeom prst="ellipse">
            <a:avLst/>
          </a:prstGeom>
          <a:noFill/>
          <a:ln>
            <a:noFill/>
          </a:ln>
        </p:spPr>
      </p:sp>
      <p:sp>
        <p:nvSpPr>
          <p:cNvPr id="183" name="Google Shape;183;p19"/>
          <p:cNvSpPr/>
          <p:nvPr/>
        </p:nvSpPr>
        <p:spPr>
          <a:xfrm flipH="1">
            <a:off x="-418975" y="-419300"/>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84"/>
        <p:cNvGrpSpPr/>
        <p:nvPr/>
      </p:nvGrpSpPr>
      <p:grpSpPr>
        <a:xfrm>
          <a:off x="0" y="0"/>
          <a:ext cx="0" cy="0"/>
          <a:chOff x="0" y="0"/>
          <a:chExt cx="0" cy="0"/>
        </a:xfrm>
      </p:grpSpPr>
      <p:grpSp>
        <p:nvGrpSpPr>
          <p:cNvPr id="185" name="Google Shape;185;p20"/>
          <p:cNvGrpSpPr/>
          <p:nvPr/>
        </p:nvGrpSpPr>
        <p:grpSpPr>
          <a:xfrm>
            <a:off x="-1003875" y="-980925"/>
            <a:ext cx="11638101" cy="7075458"/>
            <a:chOff x="-1003875" y="-980925"/>
            <a:chExt cx="11638101" cy="7075458"/>
          </a:xfrm>
        </p:grpSpPr>
        <p:grpSp>
          <p:nvGrpSpPr>
            <p:cNvPr id="186" name="Google Shape;186;p20"/>
            <p:cNvGrpSpPr/>
            <p:nvPr/>
          </p:nvGrpSpPr>
          <p:grpSpPr>
            <a:xfrm>
              <a:off x="-1003875" y="-980925"/>
              <a:ext cx="11638101" cy="7075458"/>
              <a:chOff x="-1003875" y="-980925"/>
              <a:chExt cx="11638101" cy="7075458"/>
            </a:xfrm>
          </p:grpSpPr>
          <p:pic>
            <p:nvPicPr>
              <p:cNvPr id="187" name="Google Shape;187;p20"/>
              <p:cNvPicPr preferRelativeResize="0"/>
              <p:nvPr/>
            </p:nvPicPr>
            <p:blipFill>
              <a:blip r:embed="rId2">
                <a:alphaModFix/>
              </a:blip>
              <a:stretch>
                <a:fillRect/>
              </a:stretch>
            </p:blipFill>
            <p:spPr>
              <a:xfrm rot="-8464072">
                <a:off x="6152066" y="-224134"/>
                <a:ext cx="3725369" cy="3725369"/>
              </a:xfrm>
              <a:prstGeom prst="rect">
                <a:avLst/>
              </a:prstGeom>
              <a:noFill/>
              <a:ln>
                <a:noFill/>
              </a:ln>
            </p:spPr>
          </p:pic>
          <p:pic>
            <p:nvPicPr>
              <p:cNvPr id="188" name="Google Shape;188;p20"/>
              <p:cNvPicPr preferRelativeResize="0"/>
              <p:nvPr/>
            </p:nvPicPr>
            <p:blipFill>
              <a:blip r:embed="rId2">
                <a:alphaModFix/>
              </a:blip>
              <a:stretch>
                <a:fillRect/>
              </a:stretch>
            </p:blipFill>
            <p:spPr>
              <a:xfrm rot="7199975">
                <a:off x="-588722" y="-86212"/>
                <a:ext cx="2268544" cy="2268525"/>
              </a:xfrm>
              <a:prstGeom prst="rect">
                <a:avLst/>
              </a:prstGeom>
              <a:noFill/>
              <a:ln>
                <a:noFill/>
              </a:ln>
            </p:spPr>
          </p:pic>
          <p:pic>
            <p:nvPicPr>
              <p:cNvPr id="189" name="Google Shape;189;p20"/>
              <p:cNvPicPr preferRelativeResize="0"/>
              <p:nvPr/>
            </p:nvPicPr>
            <p:blipFill>
              <a:blip r:embed="rId2">
                <a:alphaModFix/>
              </a:blip>
              <a:stretch>
                <a:fillRect/>
              </a:stretch>
            </p:blipFill>
            <p:spPr>
              <a:xfrm rot="2700000">
                <a:off x="4001591" y="1597616"/>
                <a:ext cx="3725367" cy="3725367"/>
              </a:xfrm>
              <a:prstGeom prst="rect">
                <a:avLst/>
              </a:prstGeom>
              <a:noFill/>
              <a:ln>
                <a:noFill/>
              </a:ln>
            </p:spPr>
          </p:pic>
        </p:grpSp>
        <p:sp>
          <p:nvSpPr>
            <p:cNvPr id="190" name="Google Shape;190;p20"/>
            <p:cNvSpPr/>
            <p:nvPr/>
          </p:nvSpPr>
          <p:spPr>
            <a:xfrm rot="3258436">
              <a:off x="7170691" y="812757"/>
              <a:ext cx="1688096" cy="1688096"/>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sp>
        <p:nvSpPr>
          <p:cNvPr id="191" name="Google Shape;191;p20"/>
          <p:cNvSpPr txBox="1">
            <a:spLocks noGrp="1"/>
          </p:cNvSpPr>
          <p:nvPr>
            <p:ph type="title"/>
          </p:nvPr>
        </p:nvSpPr>
        <p:spPr>
          <a:xfrm>
            <a:off x="720000" y="1936050"/>
            <a:ext cx="3597900" cy="541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2" name="Google Shape;192;p20"/>
          <p:cNvSpPr txBox="1">
            <a:spLocks noGrp="1"/>
          </p:cNvSpPr>
          <p:nvPr>
            <p:ph type="subTitle" idx="1"/>
          </p:nvPr>
        </p:nvSpPr>
        <p:spPr>
          <a:xfrm>
            <a:off x="720000" y="2477550"/>
            <a:ext cx="3597900" cy="729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3" name="Google Shape;193;p20"/>
          <p:cNvSpPr/>
          <p:nvPr/>
        </p:nvSpPr>
        <p:spPr>
          <a:xfrm>
            <a:off x="8729025" y="472572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94"/>
        <p:cNvGrpSpPr/>
        <p:nvPr/>
      </p:nvGrpSpPr>
      <p:grpSpPr>
        <a:xfrm>
          <a:off x="0" y="0"/>
          <a:ext cx="0" cy="0"/>
          <a:chOff x="0" y="0"/>
          <a:chExt cx="0" cy="0"/>
        </a:xfrm>
      </p:grpSpPr>
      <p:grpSp>
        <p:nvGrpSpPr>
          <p:cNvPr id="195" name="Google Shape;195;p21"/>
          <p:cNvGrpSpPr/>
          <p:nvPr/>
        </p:nvGrpSpPr>
        <p:grpSpPr>
          <a:xfrm>
            <a:off x="7040499" y="2855313"/>
            <a:ext cx="3361652" cy="3497376"/>
            <a:chOff x="7040499" y="2855313"/>
            <a:chExt cx="3361652" cy="3497376"/>
          </a:xfrm>
        </p:grpSpPr>
        <p:pic>
          <p:nvPicPr>
            <p:cNvPr id="196" name="Google Shape;196;p21"/>
            <p:cNvPicPr preferRelativeResize="0"/>
            <p:nvPr/>
          </p:nvPicPr>
          <p:blipFill>
            <a:blip r:embed="rId2">
              <a:alphaModFix/>
            </a:blip>
            <a:stretch>
              <a:fillRect/>
            </a:stretch>
          </p:blipFill>
          <p:spPr>
            <a:xfrm rot="2284144">
              <a:off x="7459232" y="3860382"/>
              <a:ext cx="2073560" cy="2073570"/>
            </a:xfrm>
            <a:prstGeom prst="rect">
              <a:avLst/>
            </a:prstGeom>
            <a:noFill/>
            <a:ln>
              <a:noFill/>
            </a:ln>
          </p:spPr>
        </p:pic>
        <p:pic>
          <p:nvPicPr>
            <p:cNvPr id="197" name="Google Shape;197;p21"/>
            <p:cNvPicPr preferRelativeResize="0"/>
            <p:nvPr/>
          </p:nvPicPr>
          <p:blipFill>
            <a:blip r:embed="rId2">
              <a:alphaModFix/>
            </a:blip>
            <a:stretch>
              <a:fillRect/>
            </a:stretch>
          </p:blipFill>
          <p:spPr>
            <a:xfrm rot="2284144">
              <a:off x="7909858" y="3274049"/>
              <a:ext cx="2073560" cy="2073570"/>
            </a:xfrm>
            <a:prstGeom prst="rect">
              <a:avLst/>
            </a:prstGeom>
            <a:noFill/>
            <a:ln>
              <a:noFill/>
            </a:ln>
          </p:spPr>
        </p:pic>
      </p:grpSp>
      <p:grpSp>
        <p:nvGrpSpPr>
          <p:cNvPr id="198" name="Google Shape;198;p21"/>
          <p:cNvGrpSpPr/>
          <p:nvPr/>
        </p:nvGrpSpPr>
        <p:grpSpPr>
          <a:xfrm>
            <a:off x="385992" y="-1362722"/>
            <a:ext cx="5186465" cy="5186495"/>
            <a:chOff x="262792" y="-1270297"/>
            <a:chExt cx="5186465" cy="5186495"/>
          </a:xfrm>
        </p:grpSpPr>
        <p:pic>
          <p:nvPicPr>
            <p:cNvPr id="199" name="Google Shape;199;p21"/>
            <p:cNvPicPr preferRelativeResize="0"/>
            <p:nvPr/>
          </p:nvPicPr>
          <p:blipFill>
            <a:blip r:embed="rId2">
              <a:alphaModFix/>
            </a:blip>
            <a:stretch>
              <a:fillRect/>
            </a:stretch>
          </p:blipFill>
          <p:spPr>
            <a:xfrm rot="-9307175">
              <a:off x="903159" y="-629923"/>
              <a:ext cx="3905732" cy="3905746"/>
            </a:xfrm>
            <a:prstGeom prst="rect">
              <a:avLst/>
            </a:prstGeom>
            <a:noFill/>
            <a:ln>
              <a:noFill/>
            </a:ln>
          </p:spPr>
        </p:pic>
        <p:sp>
          <p:nvSpPr>
            <p:cNvPr id="200" name="Google Shape;200;p21"/>
            <p:cNvSpPr/>
            <p:nvPr/>
          </p:nvSpPr>
          <p:spPr>
            <a:xfrm rot="592694">
              <a:off x="1996741" y="463653"/>
              <a:ext cx="1718985" cy="1718985"/>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grpSp>
        <p:nvGrpSpPr>
          <p:cNvPr id="201" name="Google Shape;201;p21"/>
          <p:cNvGrpSpPr/>
          <p:nvPr/>
        </p:nvGrpSpPr>
        <p:grpSpPr>
          <a:xfrm>
            <a:off x="-1638139" y="1366164"/>
            <a:ext cx="5452028" cy="5452045"/>
            <a:chOff x="-1638139" y="1366164"/>
            <a:chExt cx="5452028" cy="5452045"/>
          </a:xfrm>
        </p:grpSpPr>
        <p:pic>
          <p:nvPicPr>
            <p:cNvPr id="202" name="Google Shape;202;p21"/>
            <p:cNvPicPr preferRelativeResize="0"/>
            <p:nvPr/>
          </p:nvPicPr>
          <p:blipFill>
            <a:blip r:embed="rId2">
              <a:alphaModFix/>
            </a:blip>
            <a:stretch>
              <a:fillRect/>
            </a:stretch>
          </p:blipFill>
          <p:spPr>
            <a:xfrm rot="3253788">
              <a:off x="-864991" y="2139314"/>
              <a:ext cx="3905731" cy="3905745"/>
            </a:xfrm>
            <a:prstGeom prst="rect">
              <a:avLst/>
            </a:prstGeom>
            <a:noFill/>
            <a:ln>
              <a:noFill/>
            </a:ln>
          </p:spPr>
        </p:pic>
        <p:sp>
          <p:nvSpPr>
            <p:cNvPr id="203" name="Google Shape;203;p21"/>
            <p:cNvSpPr/>
            <p:nvPr/>
          </p:nvSpPr>
          <p:spPr>
            <a:xfrm rot="-8446773">
              <a:off x="228167" y="3232485"/>
              <a:ext cx="1718946" cy="1718946"/>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sp>
        <p:nvSpPr>
          <p:cNvPr id="204" name="Google Shape;204;p21"/>
          <p:cNvSpPr txBox="1">
            <a:spLocks noGrp="1"/>
          </p:cNvSpPr>
          <p:nvPr>
            <p:ph type="title"/>
          </p:nvPr>
        </p:nvSpPr>
        <p:spPr>
          <a:xfrm>
            <a:off x="4837200" y="1909750"/>
            <a:ext cx="3593400" cy="567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5" name="Google Shape;205;p21"/>
          <p:cNvSpPr txBox="1">
            <a:spLocks noGrp="1"/>
          </p:cNvSpPr>
          <p:nvPr>
            <p:ph type="subTitle" idx="1"/>
          </p:nvPr>
        </p:nvSpPr>
        <p:spPr>
          <a:xfrm>
            <a:off x="4837375" y="2470675"/>
            <a:ext cx="3593400" cy="75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3">
  <p:cSld name="SECTION_TITLE_AND_DESCRIPTION_1_1">
    <p:spTree>
      <p:nvGrpSpPr>
        <p:cNvPr id="1" name="Shape 206"/>
        <p:cNvGrpSpPr/>
        <p:nvPr/>
      </p:nvGrpSpPr>
      <p:grpSpPr>
        <a:xfrm>
          <a:off x="0" y="0"/>
          <a:ext cx="0" cy="0"/>
          <a:chOff x="0" y="0"/>
          <a:chExt cx="0" cy="0"/>
        </a:xfrm>
      </p:grpSpPr>
      <p:grpSp>
        <p:nvGrpSpPr>
          <p:cNvPr id="207" name="Google Shape;207;p22"/>
          <p:cNvGrpSpPr/>
          <p:nvPr/>
        </p:nvGrpSpPr>
        <p:grpSpPr>
          <a:xfrm>
            <a:off x="4813624" y="1101462"/>
            <a:ext cx="5801753" cy="5801775"/>
            <a:chOff x="4813624" y="1101462"/>
            <a:chExt cx="5801753" cy="5801775"/>
          </a:xfrm>
        </p:grpSpPr>
        <p:pic>
          <p:nvPicPr>
            <p:cNvPr id="208" name="Google Shape;208;p22"/>
            <p:cNvPicPr preferRelativeResize="0"/>
            <p:nvPr/>
          </p:nvPicPr>
          <p:blipFill>
            <a:blip r:embed="rId2">
              <a:alphaModFix/>
            </a:blip>
            <a:stretch>
              <a:fillRect/>
            </a:stretch>
          </p:blipFill>
          <p:spPr>
            <a:xfrm rot="-4944621" flipH="1">
              <a:off x="5132085" y="1419926"/>
              <a:ext cx="5164830" cy="5164847"/>
            </a:xfrm>
            <a:prstGeom prst="rect">
              <a:avLst/>
            </a:prstGeom>
            <a:noFill/>
            <a:ln>
              <a:noFill/>
            </a:ln>
          </p:spPr>
        </p:pic>
        <p:sp>
          <p:nvSpPr>
            <p:cNvPr id="209" name="Google Shape;209;p22"/>
            <p:cNvSpPr/>
            <p:nvPr/>
          </p:nvSpPr>
          <p:spPr>
            <a:xfrm rot="8169390">
              <a:off x="6029060" y="2527227"/>
              <a:ext cx="2627578" cy="2627578"/>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pic>
        <p:nvPicPr>
          <p:cNvPr id="210" name="Google Shape;210;p22"/>
          <p:cNvPicPr preferRelativeResize="0"/>
          <p:nvPr/>
        </p:nvPicPr>
        <p:blipFill>
          <a:blip r:embed="rId3">
            <a:alphaModFix/>
          </a:blip>
          <a:stretch>
            <a:fillRect/>
          </a:stretch>
        </p:blipFill>
        <p:spPr>
          <a:xfrm rot="7196395">
            <a:off x="-918440" y="47557"/>
            <a:ext cx="3263354" cy="3263361"/>
          </a:xfrm>
          <a:prstGeom prst="rect">
            <a:avLst/>
          </a:prstGeom>
          <a:noFill/>
          <a:ln>
            <a:noFill/>
          </a:ln>
        </p:spPr>
      </p:pic>
      <p:pic>
        <p:nvPicPr>
          <p:cNvPr id="211" name="Google Shape;211;p22"/>
          <p:cNvPicPr preferRelativeResize="0"/>
          <p:nvPr/>
        </p:nvPicPr>
        <p:blipFill>
          <a:blip r:embed="rId3">
            <a:alphaModFix/>
          </a:blip>
          <a:stretch>
            <a:fillRect/>
          </a:stretch>
        </p:blipFill>
        <p:spPr>
          <a:xfrm rot="-7310247">
            <a:off x="6969771" y="48116"/>
            <a:ext cx="1294906" cy="1294899"/>
          </a:xfrm>
          <a:prstGeom prst="rect">
            <a:avLst/>
          </a:prstGeom>
          <a:noFill/>
          <a:ln>
            <a:noFill/>
          </a:ln>
        </p:spPr>
      </p:pic>
      <p:sp>
        <p:nvSpPr>
          <p:cNvPr id="212" name="Google Shape;212;p22"/>
          <p:cNvSpPr txBox="1">
            <a:spLocks noGrp="1"/>
          </p:cNvSpPr>
          <p:nvPr>
            <p:ph type="subTitle" idx="1"/>
          </p:nvPr>
        </p:nvSpPr>
        <p:spPr>
          <a:xfrm>
            <a:off x="1911150" y="2149350"/>
            <a:ext cx="5321700" cy="140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600"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3" name="Google Shape;213;p22"/>
          <p:cNvSpPr txBox="1">
            <a:spLocks noGrp="1"/>
          </p:cNvSpPr>
          <p:nvPr>
            <p:ph type="title"/>
          </p:nvPr>
        </p:nvSpPr>
        <p:spPr>
          <a:xfrm>
            <a:off x="1911150" y="1587150"/>
            <a:ext cx="5321700" cy="56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14" name="Google Shape;214;p22"/>
          <p:cNvGrpSpPr/>
          <p:nvPr/>
        </p:nvGrpSpPr>
        <p:grpSpPr>
          <a:xfrm>
            <a:off x="-418975" y="-420350"/>
            <a:ext cx="9981725" cy="837000"/>
            <a:chOff x="-418975" y="-420350"/>
            <a:chExt cx="9981725" cy="837000"/>
          </a:xfrm>
        </p:grpSpPr>
        <p:sp>
          <p:nvSpPr>
            <p:cNvPr id="215" name="Google Shape;215;p22"/>
            <p:cNvSpPr/>
            <p:nvPr/>
          </p:nvSpPr>
          <p:spPr>
            <a:xfrm>
              <a:off x="-418975" y="-420350"/>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216" name="Google Shape;216;p22"/>
            <p:cNvSpPr/>
            <p:nvPr/>
          </p:nvSpPr>
          <p:spPr>
            <a:xfrm>
              <a:off x="8725750" y="-420350"/>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17"/>
        <p:cNvGrpSpPr/>
        <p:nvPr/>
      </p:nvGrpSpPr>
      <p:grpSpPr>
        <a:xfrm>
          <a:off x="0" y="0"/>
          <a:ext cx="0" cy="0"/>
          <a:chOff x="0" y="0"/>
          <a:chExt cx="0" cy="0"/>
        </a:xfrm>
      </p:grpSpPr>
      <p:grpSp>
        <p:nvGrpSpPr>
          <p:cNvPr id="218" name="Google Shape;218;p23"/>
          <p:cNvGrpSpPr/>
          <p:nvPr/>
        </p:nvGrpSpPr>
        <p:grpSpPr>
          <a:xfrm>
            <a:off x="6697316" y="-1157983"/>
            <a:ext cx="4217465" cy="4217465"/>
            <a:chOff x="6697316" y="-1157983"/>
            <a:chExt cx="4217465" cy="4217465"/>
          </a:xfrm>
        </p:grpSpPr>
        <p:pic>
          <p:nvPicPr>
            <p:cNvPr id="219" name="Google Shape;219;p23"/>
            <p:cNvPicPr preferRelativeResize="0"/>
            <p:nvPr/>
          </p:nvPicPr>
          <p:blipFill>
            <a:blip r:embed="rId2">
              <a:alphaModFix/>
            </a:blip>
            <a:stretch>
              <a:fillRect/>
            </a:stretch>
          </p:blipFill>
          <p:spPr>
            <a:xfrm rot="-8464072">
              <a:off x="7306548" y="-548751"/>
              <a:ext cx="2999000" cy="2999000"/>
            </a:xfrm>
            <a:prstGeom prst="rect">
              <a:avLst/>
            </a:prstGeom>
            <a:noFill/>
            <a:ln>
              <a:noFill/>
            </a:ln>
          </p:spPr>
        </p:pic>
        <p:sp>
          <p:nvSpPr>
            <p:cNvPr id="220" name="Google Shape;220;p23"/>
            <p:cNvSpPr/>
            <p:nvPr/>
          </p:nvSpPr>
          <p:spPr>
            <a:xfrm rot="3258388">
              <a:off x="8126556" y="271266"/>
              <a:ext cx="1358986" cy="1358986"/>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grpSp>
        <p:nvGrpSpPr>
          <p:cNvPr id="221" name="Google Shape;221;p23"/>
          <p:cNvGrpSpPr/>
          <p:nvPr/>
        </p:nvGrpSpPr>
        <p:grpSpPr>
          <a:xfrm>
            <a:off x="-1283876" y="41226"/>
            <a:ext cx="11733726" cy="6222226"/>
            <a:chOff x="-1283876" y="41226"/>
            <a:chExt cx="11733726" cy="6222226"/>
          </a:xfrm>
        </p:grpSpPr>
        <p:pic>
          <p:nvPicPr>
            <p:cNvPr id="222" name="Google Shape;222;p23"/>
            <p:cNvPicPr preferRelativeResize="0"/>
            <p:nvPr/>
          </p:nvPicPr>
          <p:blipFill>
            <a:blip r:embed="rId2">
              <a:alphaModFix/>
            </a:blip>
            <a:stretch>
              <a:fillRect/>
            </a:stretch>
          </p:blipFill>
          <p:spPr>
            <a:xfrm rot="7199989">
              <a:off x="-837718" y="487402"/>
              <a:ext cx="2437909" cy="2437897"/>
            </a:xfrm>
            <a:prstGeom prst="rect">
              <a:avLst/>
            </a:prstGeom>
            <a:noFill/>
            <a:ln>
              <a:noFill/>
            </a:ln>
          </p:spPr>
        </p:pic>
        <p:grpSp>
          <p:nvGrpSpPr>
            <p:cNvPr id="223" name="Google Shape;223;p23"/>
            <p:cNvGrpSpPr/>
            <p:nvPr/>
          </p:nvGrpSpPr>
          <p:grpSpPr>
            <a:xfrm>
              <a:off x="7731975" y="3545576"/>
              <a:ext cx="2717875" cy="2717875"/>
              <a:chOff x="7731975" y="3545576"/>
              <a:chExt cx="2717875" cy="2717875"/>
            </a:xfrm>
          </p:grpSpPr>
          <p:pic>
            <p:nvPicPr>
              <p:cNvPr id="224" name="Google Shape;224;p23"/>
              <p:cNvPicPr preferRelativeResize="0"/>
              <p:nvPr/>
            </p:nvPicPr>
            <p:blipFill>
              <a:blip r:embed="rId2">
                <a:alphaModFix/>
              </a:blip>
              <a:stretch>
                <a:fillRect/>
              </a:stretch>
            </p:blipFill>
            <p:spPr>
              <a:xfrm rot="6666329">
                <a:off x="8039921" y="3853522"/>
                <a:ext cx="2101983" cy="2101983"/>
              </a:xfrm>
              <a:prstGeom prst="rect">
                <a:avLst/>
              </a:prstGeom>
              <a:noFill/>
              <a:ln>
                <a:noFill/>
              </a:ln>
            </p:spPr>
          </p:pic>
          <p:pic>
            <p:nvPicPr>
              <p:cNvPr id="225" name="Google Shape;225;p23"/>
              <p:cNvPicPr preferRelativeResize="0"/>
              <p:nvPr/>
            </p:nvPicPr>
            <p:blipFill>
              <a:blip r:embed="rId2">
                <a:alphaModFix/>
              </a:blip>
              <a:stretch>
                <a:fillRect/>
              </a:stretch>
            </p:blipFill>
            <p:spPr>
              <a:xfrm rot="6666324">
                <a:off x="8364318" y="4177921"/>
                <a:ext cx="1453185" cy="1453185"/>
              </a:xfrm>
              <a:prstGeom prst="rect">
                <a:avLst/>
              </a:prstGeom>
              <a:noFill/>
              <a:ln>
                <a:noFill/>
              </a:ln>
            </p:spPr>
          </p:pic>
        </p:grpSp>
      </p:grpSp>
      <p:sp>
        <p:nvSpPr>
          <p:cNvPr id="226" name="Google Shape;22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7" name="Google Shape;227;p23"/>
          <p:cNvSpPr txBox="1">
            <a:spLocks noGrp="1"/>
          </p:cNvSpPr>
          <p:nvPr>
            <p:ph type="subTitle" idx="1"/>
          </p:nvPr>
        </p:nvSpPr>
        <p:spPr>
          <a:xfrm>
            <a:off x="5086571" y="2684275"/>
            <a:ext cx="2873400" cy="147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8" name="Google Shape;228;p23"/>
          <p:cNvSpPr txBox="1">
            <a:spLocks noGrp="1"/>
          </p:cNvSpPr>
          <p:nvPr>
            <p:ph type="subTitle" idx="2"/>
          </p:nvPr>
        </p:nvSpPr>
        <p:spPr>
          <a:xfrm>
            <a:off x="1184038" y="2684275"/>
            <a:ext cx="2873400" cy="147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9" name="Google Shape;229;p23"/>
          <p:cNvSpPr txBox="1">
            <a:spLocks noGrp="1"/>
          </p:cNvSpPr>
          <p:nvPr>
            <p:ph type="subTitle" idx="3"/>
          </p:nvPr>
        </p:nvSpPr>
        <p:spPr>
          <a:xfrm>
            <a:off x="1184013" y="2286200"/>
            <a:ext cx="28734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Cairo"/>
              <a:buNone/>
              <a:defRPr sz="2200" b="1">
                <a:solidFill>
                  <a:schemeClr val="dk1"/>
                </a:solidFill>
                <a:latin typeface="Cairo"/>
                <a:ea typeface="Cairo"/>
                <a:cs typeface="Cairo"/>
                <a:sym typeface="Cairo"/>
              </a:defRPr>
            </a:lvl1pPr>
            <a:lvl2pPr lvl="1" algn="ctr" rtl="0">
              <a:lnSpc>
                <a:spcPct val="100000"/>
              </a:lnSpc>
              <a:spcBef>
                <a:spcPts val="0"/>
              </a:spcBef>
              <a:spcAft>
                <a:spcPts val="0"/>
              </a:spcAft>
              <a:buSzPts val="2400"/>
              <a:buFont typeface="Cairo"/>
              <a:buNone/>
              <a:defRPr sz="2400">
                <a:latin typeface="Cairo"/>
                <a:ea typeface="Cairo"/>
                <a:cs typeface="Cairo"/>
                <a:sym typeface="Cairo"/>
              </a:defRPr>
            </a:lvl2pPr>
            <a:lvl3pPr lvl="2" algn="ctr" rtl="0">
              <a:lnSpc>
                <a:spcPct val="100000"/>
              </a:lnSpc>
              <a:spcBef>
                <a:spcPts val="0"/>
              </a:spcBef>
              <a:spcAft>
                <a:spcPts val="0"/>
              </a:spcAft>
              <a:buSzPts val="2400"/>
              <a:buFont typeface="Cairo"/>
              <a:buNone/>
              <a:defRPr sz="2400">
                <a:latin typeface="Cairo"/>
                <a:ea typeface="Cairo"/>
                <a:cs typeface="Cairo"/>
                <a:sym typeface="Cairo"/>
              </a:defRPr>
            </a:lvl3pPr>
            <a:lvl4pPr lvl="3" algn="ctr" rtl="0">
              <a:lnSpc>
                <a:spcPct val="100000"/>
              </a:lnSpc>
              <a:spcBef>
                <a:spcPts val="0"/>
              </a:spcBef>
              <a:spcAft>
                <a:spcPts val="0"/>
              </a:spcAft>
              <a:buSzPts val="2400"/>
              <a:buFont typeface="Cairo"/>
              <a:buNone/>
              <a:defRPr sz="2400">
                <a:latin typeface="Cairo"/>
                <a:ea typeface="Cairo"/>
                <a:cs typeface="Cairo"/>
                <a:sym typeface="Cairo"/>
              </a:defRPr>
            </a:lvl4pPr>
            <a:lvl5pPr lvl="4" algn="ctr" rtl="0">
              <a:lnSpc>
                <a:spcPct val="100000"/>
              </a:lnSpc>
              <a:spcBef>
                <a:spcPts val="0"/>
              </a:spcBef>
              <a:spcAft>
                <a:spcPts val="0"/>
              </a:spcAft>
              <a:buSzPts val="2400"/>
              <a:buFont typeface="Cairo"/>
              <a:buNone/>
              <a:defRPr sz="2400">
                <a:latin typeface="Cairo"/>
                <a:ea typeface="Cairo"/>
                <a:cs typeface="Cairo"/>
                <a:sym typeface="Cairo"/>
              </a:defRPr>
            </a:lvl5pPr>
            <a:lvl6pPr lvl="5" algn="ctr" rtl="0">
              <a:lnSpc>
                <a:spcPct val="100000"/>
              </a:lnSpc>
              <a:spcBef>
                <a:spcPts val="0"/>
              </a:spcBef>
              <a:spcAft>
                <a:spcPts val="0"/>
              </a:spcAft>
              <a:buSzPts val="2400"/>
              <a:buFont typeface="Cairo"/>
              <a:buNone/>
              <a:defRPr sz="2400">
                <a:latin typeface="Cairo"/>
                <a:ea typeface="Cairo"/>
                <a:cs typeface="Cairo"/>
                <a:sym typeface="Cairo"/>
              </a:defRPr>
            </a:lvl6pPr>
            <a:lvl7pPr lvl="6" algn="ctr" rtl="0">
              <a:lnSpc>
                <a:spcPct val="100000"/>
              </a:lnSpc>
              <a:spcBef>
                <a:spcPts val="0"/>
              </a:spcBef>
              <a:spcAft>
                <a:spcPts val="0"/>
              </a:spcAft>
              <a:buSzPts val="2400"/>
              <a:buFont typeface="Cairo"/>
              <a:buNone/>
              <a:defRPr sz="2400">
                <a:latin typeface="Cairo"/>
                <a:ea typeface="Cairo"/>
                <a:cs typeface="Cairo"/>
                <a:sym typeface="Cairo"/>
              </a:defRPr>
            </a:lvl7pPr>
            <a:lvl8pPr lvl="7" algn="ctr" rtl="0">
              <a:lnSpc>
                <a:spcPct val="100000"/>
              </a:lnSpc>
              <a:spcBef>
                <a:spcPts val="0"/>
              </a:spcBef>
              <a:spcAft>
                <a:spcPts val="0"/>
              </a:spcAft>
              <a:buSzPts val="2400"/>
              <a:buFont typeface="Cairo"/>
              <a:buNone/>
              <a:defRPr sz="2400">
                <a:latin typeface="Cairo"/>
                <a:ea typeface="Cairo"/>
                <a:cs typeface="Cairo"/>
                <a:sym typeface="Cairo"/>
              </a:defRPr>
            </a:lvl8pPr>
            <a:lvl9pPr lvl="8" algn="ctr" rtl="0">
              <a:lnSpc>
                <a:spcPct val="100000"/>
              </a:lnSpc>
              <a:spcBef>
                <a:spcPts val="0"/>
              </a:spcBef>
              <a:spcAft>
                <a:spcPts val="0"/>
              </a:spcAft>
              <a:buSzPts val="2400"/>
              <a:buFont typeface="Cairo"/>
              <a:buNone/>
              <a:defRPr sz="2400">
                <a:latin typeface="Cairo"/>
                <a:ea typeface="Cairo"/>
                <a:cs typeface="Cairo"/>
                <a:sym typeface="Cairo"/>
              </a:defRPr>
            </a:lvl9pPr>
          </a:lstStyle>
          <a:p>
            <a:endParaRPr/>
          </a:p>
        </p:txBody>
      </p:sp>
      <p:sp>
        <p:nvSpPr>
          <p:cNvPr id="230" name="Google Shape;230;p23"/>
          <p:cNvSpPr txBox="1">
            <a:spLocks noGrp="1"/>
          </p:cNvSpPr>
          <p:nvPr>
            <p:ph type="subTitle" idx="4"/>
          </p:nvPr>
        </p:nvSpPr>
        <p:spPr>
          <a:xfrm>
            <a:off x="5086586" y="2286200"/>
            <a:ext cx="28734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Cairo"/>
              <a:buNone/>
              <a:defRPr sz="2200" b="1">
                <a:solidFill>
                  <a:schemeClr val="dk1"/>
                </a:solidFill>
                <a:latin typeface="Cairo"/>
                <a:ea typeface="Cairo"/>
                <a:cs typeface="Cairo"/>
                <a:sym typeface="Cairo"/>
              </a:defRPr>
            </a:lvl1pPr>
            <a:lvl2pPr lvl="1" algn="ctr" rtl="0">
              <a:lnSpc>
                <a:spcPct val="100000"/>
              </a:lnSpc>
              <a:spcBef>
                <a:spcPts val="0"/>
              </a:spcBef>
              <a:spcAft>
                <a:spcPts val="0"/>
              </a:spcAft>
              <a:buSzPts val="2400"/>
              <a:buFont typeface="Cairo"/>
              <a:buNone/>
              <a:defRPr sz="2400">
                <a:latin typeface="Cairo"/>
                <a:ea typeface="Cairo"/>
                <a:cs typeface="Cairo"/>
                <a:sym typeface="Cairo"/>
              </a:defRPr>
            </a:lvl2pPr>
            <a:lvl3pPr lvl="2" algn="ctr" rtl="0">
              <a:lnSpc>
                <a:spcPct val="100000"/>
              </a:lnSpc>
              <a:spcBef>
                <a:spcPts val="0"/>
              </a:spcBef>
              <a:spcAft>
                <a:spcPts val="0"/>
              </a:spcAft>
              <a:buSzPts val="2400"/>
              <a:buFont typeface="Cairo"/>
              <a:buNone/>
              <a:defRPr sz="2400">
                <a:latin typeface="Cairo"/>
                <a:ea typeface="Cairo"/>
                <a:cs typeface="Cairo"/>
                <a:sym typeface="Cairo"/>
              </a:defRPr>
            </a:lvl3pPr>
            <a:lvl4pPr lvl="3" algn="ctr" rtl="0">
              <a:lnSpc>
                <a:spcPct val="100000"/>
              </a:lnSpc>
              <a:spcBef>
                <a:spcPts val="0"/>
              </a:spcBef>
              <a:spcAft>
                <a:spcPts val="0"/>
              </a:spcAft>
              <a:buSzPts val="2400"/>
              <a:buFont typeface="Cairo"/>
              <a:buNone/>
              <a:defRPr sz="2400">
                <a:latin typeface="Cairo"/>
                <a:ea typeface="Cairo"/>
                <a:cs typeface="Cairo"/>
                <a:sym typeface="Cairo"/>
              </a:defRPr>
            </a:lvl4pPr>
            <a:lvl5pPr lvl="4" algn="ctr" rtl="0">
              <a:lnSpc>
                <a:spcPct val="100000"/>
              </a:lnSpc>
              <a:spcBef>
                <a:spcPts val="0"/>
              </a:spcBef>
              <a:spcAft>
                <a:spcPts val="0"/>
              </a:spcAft>
              <a:buSzPts val="2400"/>
              <a:buFont typeface="Cairo"/>
              <a:buNone/>
              <a:defRPr sz="2400">
                <a:latin typeface="Cairo"/>
                <a:ea typeface="Cairo"/>
                <a:cs typeface="Cairo"/>
                <a:sym typeface="Cairo"/>
              </a:defRPr>
            </a:lvl5pPr>
            <a:lvl6pPr lvl="5" algn="ctr" rtl="0">
              <a:lnSpc>
                <a:spcPct val="100000"/>
              </a:lnSpc>
              <a:spcBef>
                <a:spcPts val="0"/>
              </a:spcBef>
              <a:spcAft>
                <a:spcPts val="0"/>
              </a:spcAft>
              <a:buSzPts val="2400"/>
              <a:buFont typeface="Cairo"/>
              <a:buNone/>
              <a:defRPr sz="2400">
                <a:latin typeface="Cairo"/>
                <a:ea typeface="Cairo"/>
                <a:cs typeface="Cairo"/>
                <a:sym typeface="Cairo"/>
              </a:defRPr>
            </a:lvl6pPr>
            <a:lvl7pPr lvl="6" algn="ctr" rtl="0">
              <a:lnSpc>
                <a:spcPct val="100000"/>
              </a:lnSpc>
              <a:spcBef>
                <a:spcPts val="0"/>
              </a:spcBef>
              <a:spcAft>
                <a:spcPts val="0"/>
              </a:spcAft>
              <a:buSzPts val="2400"/>
              <a:buFont typeface="Cairo"/>
              <a:buNone/>
              <a:defRPr sz="2400">
                <a:latin typeface="Cairo"/>
                <a:ea typeface="Cairo"/>
                <a:cs typeface="Cairo"/>
                <a:sym typeface="Cairo"/>
              </a:defRPr>
            </a:lvl7pPr>
            <a:lvl8pPr lvl="7" algn="ctr" rtl="0">
              <a:lnSpc>
                <a:spcPct val="100000"/>
              </a:lnSpc>
              <a:spcBef>
                <a:spcPts val="0"/>
              </a:spcBef>
              <a:spcAft>
                <a:spcPts val="0"/>
              </a:spcAft>
              <a:buSzPts val="2400"/>
              <a:buFont typeface="Cairo"/>
              <a:buNone/>
              <a:defRPr sz="2400">
                <a:latin typeface="Cairo"/>
                <a:ea typeface="Cairo"/>
                <a:cs typeface="Cairo"/>
                <a:sym typeface="Cairo"/>
              </a:defRPr>
            </a:lvl8pPr>
            <a:lvl9pPr lvl="8" algn="ctr" rtl="0">
              <a:lnSpc>
                <a:spcPct val="100000"/>
              </a:lnSpc>
              <a:spcBef>
                <a:spcPts val="0"/>
              </a:spcBef>
              <a:spcAft>
                <a:spcPts val="0"/>
              </a:spcAft>
              <a:buSzPts val="2400"/>
              <a:buFont typeface="Cairo"/>
              <a:buNone/>
              <a:defRPr sz="2400">
                <a:latin typeface="Cairo"/>
                <a:ea typeface="Cairo"/>
                <a:cs typeface="Cairo"/>
                <a:sym typeface="Cair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1"/>
        <p:cNvGrpSpPr/>
        <p:nvPr/>
      </p:nvGrpSpPr>
      <p:grpSpPr>
        <a:xfrm>
          <a:off x="0" y="0"/>
          <a:ext cx="0" cy="0"/>
          <a:chOff x="0" y="0"/>
          <a:chExt cx="0" cy="0"/>
        </a:xfrm>
      </p:grpSpPr>
      <p:grpSp>
        <p:nvGrpSpPr>
          <p:cNvPr id="232" name="Google Shape;232;p24"/>
          <p:cNvGrpSpPr/>
          <p:nvPr/>
        </p:nvGrpSpPr>
        <p:grpSpPr>
          <a:xfrm>
            <a:off x="-2729025" y="-655349"/>
            <a:ext cx="5657425" cy="5657425"/>
            <a:chOff x="-2729025" y="-655349"/>
            <a:chExt cx="5657425" cy="5657425"/>
          </a:xfrm>
        </p:grpSpPr>
        <p:pic>
          <p:nvPicPr>
            <p:cNvPr id="233" name="Google Shape;233;p24"/>
            <p:cNvPicPr preferRelativeResize="0"/>
            <p:nvPr/>
          </p:nvPicPr>
          <p:blipFill>
            <a:blip r:embed="rId2">
              <a:alphaModFix/>
            </a:blip>
            <a:stretch>
              <a:fillRect/>
            </a:stretch>
          </p:blipFill>
          <p:spPr>
            <a:xfrm rot="7368028">
              <a:off x="-1946727" y="126949"/>
              <a:ext cx="4092829" cy="4092829"/>
            </a:xfrm>
            <a:prstGeom prst="rect">
              <a:avLst/>
            </a:prstGeom>
            <a:noFill/>
            <a:ln>
              <a:noFill/>
            </a:ln>
          </p:spPr>
        </p:pic>
        <p:sp>
          <p:nvSpPr>
            <p:cNvPr id="234" name="Google Shape;234;p24"/>
            <p:cNvSpPr/>
            <p:nvPr/>
          </p:nvSpPr>
          <p:spPr>
            <a:xfrm>
              <a:off x="-317325" y="1568375"/>
              <a:ext cx="1854600" cy="1854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grpSp>
        <p:nvGrpSpPr>
          <p:cNvPr id="235" name="Google Shape;235;p24"/>
          <p:cNvGrpSpPr/>
          <p:nvPr/>
        </p:nvGrpSpPr>
        <p:grpSpPr>
          <a:xfrm>
            <a:off x="7367701" y="1712074"/>
            <a:ext cx="3773910" cy="4249489"/>
            <a:chOff x="7367701" y="1712074"/>
            <a:chExt cx="3773910" cy="4249489"/>
          </a:xfrm>
        </p:grpSpPr>
        <p:pic>
          <p:nvPicPr>
            <p:cNvPr id="236" name="Google Shape;236;p24"/>
            <p:cNvPicPr preferRelativeResize="0"/>
            <p:nvPr/>
          </p:nvPicPr>
          <p:blipFill>
            <a:blip r:embed="rId2">
              <a:alphaModFix/>
            </a:blip>
            <a:stretch>
              <a:fillRect/>
            </a:stretch>
          </p:blipFill>
          <p:spPr>
            <a:xfrm rot="1326977">
              <a:off x="7752324" y="3037413"/>
              <a:ext cx="2539527" cy="2539527"/>
            </a:xfrm>
            <a:prstGeom prst="rect">
              <a:avLst/>
            </a:prstGeom>
            <a:noFill/>
            <a:ln>
              <a:noFill/>
            </a:ln>
          </p:spPr>
        </p:pic>
        <p:pic>
          <p:nvPicPr>
            <p:cNvPr id="237" name="Google Shape;237;p24"/>
            <p:cNvPicPr preferRelativeResize="0"/>
            <p:nvPr/>
          </p:nvPicPr>
          <p:blipFill>
            <a:blip r:embed="rId2">
              <a:alphaModFix/>
            </a:blip>
            <a:stretch>
              <a:fillRect/>
            </a:stretch>
          </p:blipFill>
          <p:spPr>
            <a:xfrm rot="1281492">
              <a:off x="8226850" y="2087312"/>
              <a:ext cx="2539522" cy="2539522"/>
            </a:xfrm>
            <a:prstGeom prst="rect">
              <a:avLst/>
            </a:prstGeom>
            <a:noFill/>
            <a:ln>
              <a:noFill/>
            </a:ln>
          </p:spPr>
        </p:pic>
      </p:grpSp>
      <p:sp>
        <p:nvSpPr>
          <p:cNvPr id="238" name="Google Shape;238;p24"/>
          <p:cNvSpPr/>
          <p:nvPr/>
        </p:nvSpPr>
        <p:spPr>
          <a:xfrm>
            <a:off x="-418975" y="-42632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239" name="Google Shape;239;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0" name="Google Shape;240;p24"/>
          <p:cNvSpPr txBox="1">
            <a:spLocks noGrp="1"/>
          </p:cNvSpPr>
          <p:nvPr>
            <p:ph type="subTitle" idx="1"/>
          </p:nvPr>
        </p:nvSpPr>
        <p:spPr>
          <a:xfrm>
            <a:off x="1776299" y="3033775"/>
            <a:ext cx="5591400" cy="1266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1" name="Google Shape;241;p24"/>
          <p:cNvSpPr txBox="1">
            <a:spLocks noGrp="1"/>
          </p:cNvSpPr>
          <p:nvPr>
            <p:ph type="subTitle" idx="2"/>
          </p:nvPr>
        </p:nvSpPr>
        <p:spPr>
          <a:xfrm>
            <a:off x="1776299" y="1396575"/>
            <a:ext cx="5591400" cy="1266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2"/>
        <p:cNvGrpSpPr/>
        <p:nvPr/>
      </p:nvGrpSpPr>
      <p:grpSpPr>
        <a:xfrm>
          <a:off x="0" y="0"/>
          <a:ext cx="0" cy="0"/>
          <a:chOff x="0" y="0"/>
          <a:chExt cx="0" cy="0"/>
        </a:xfrm>
      </p:grpSpPr>
      <p:pic>
        <p:nvPicPr>
          <p:cNvPr id="243" name="Google Shape;243;p25"/>
          <p:cNvPicPr preferRelativeResize="0"/>
          <p:nvPr/>
        </p:nvPicPr>
        <p:blipFill>
          <a:blip r:embed="rId2">
            <a:alphaModFix/>
          </a:blip>
          <a:stretch>
            <a:fillRect/>
          </a:stretch>
        </p:blipFill>
        <p:spPr>
          <a:xfrm rot="2700006">
            <a:off x="-1438896" y="2630418"/>
            <a:ext cx="3888193" cy="3888214"/>
          </a:xfrm>
          <a:prstGeom prst="rect">
            <a:avLst/>
          </a:prstGeom>
          <a:noFill/>
          <a:ln>
            <a:noFill/>
          </a:ln>
        </p:spPr>
      </p:pic>
      <p:pic>
        <p:nvPicPr>
          <p:cNvPr id="244" name="Google Shape;244;p25"/>
          <p:cNvPicPr preferRelativeResize="0"/>
          <p:nvPr/>
        </p:nvPicPr>
        <p:blipFill>
          <a:blip r:embed="rId2">
            <a:alphaModFix/>
          </a:blip>
          <a:stretch>
            <a:fillRect/>
          </a:stretch>
        </p:blipFill>
        <p:spPr>
          <a:xfrm rot="-9899988">
            <a:off x="8247939" y="1415506"/>
            <a:ext cx="3135673" cy="3135688"/>
          </a:xfrm>
          <a:prstGeom prst="rect">
            <a:avLst/>
          </a:prstGeom>
          <a:noFill/>
          <a:ln>
            <a:noFill/>
          </a:ln>
        </p:spPr>
      </p:pic>
      <p:grpSp>
        <p:nvGrpSpPr>
          <p:cNvPr id="245" name="Google Shape;245;p25"/>
          <p:cNvGrpSpPr/>
          <p:nvPr/>
        </p:nvGrpSpPr>
        <p:grpSpPr>
          <a:xfrm>
            <a:off x="-1524870" y="-1177110"/>
            <a:ext cx="3002265" cy="3002267"/>
            <a:chOff x="-1524870" y="-1177110"/>
            <a:chExt cx="3002265" cy="3002267"/>
          </a:xfrm>
        </p:grpSpPr>
        <p:pic>
          <p:nvPicPr>
            <p:cNvPr id="246" name="Google Shape;246;p25"/>
            <p:cNvPicPr preferRelativeResize="0"/>
            <p:nvPr/>
          </p:nvPicPr>
          <p:blipFill>
            <a:blip r:embed="rId2">
              <a:alphaModFix/>
            </a:blip>
            <a:stretch>
              <a:fillRect/>
            </a:stretch>
          </p:blipFill>
          <p:spPr>
            <a:xfrm rot="-8548479">
              <a:off x="-1094297" y="-746533"/>
              <a:ext cx="2141120" cy="2141115"/>
            </a:xfrm>
            <a:prstGeom prst="rect">
              <a:avLst/>
            </a:prstGeom>
            <a:noFill/>
            <a:ln>
              <a:noFill/>
            </a:ln>
          </p:spPr>
        </p:pic>
        <p:pic>
          <p:nvPicPr>
            <p:cNvPr id="247" name="Google Shape;247;p25"/>
            <p:cNvPicPr preferRelativeResize="0"/>
            <p:nvPr/>
          </p:nvPicPr>
          <p:blipFill>
            <a:blip r:embed="rId2">
              <a:alphaModFix/>
            </a:blip>
            <a:stretch>
              <a:fillRect/>
            </a:stretch>
          </p:blipFill>
          <p:spPr>
            <a:xfrm rot="-8548500">
              <a:off x="-672333" y="-324567"/>
              <a:ext cx="1297193" cy="1297183"/>
            </a:xfrm>
            <a:prstGeom prst="rect">
              <a:avLst/>
            </a:prstGeom>
            <a:noFill/>
            <a:ln>
              <a:noFill/>
            </a:ln>
          </p:spPr>
        </p:pic>
      </p:grpSp>
      <p:sp>
        <p:nvSpPr>
          <p:cNvPr id="248" name="Google Shape;248;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9" name="Google Shape;249;p25"/>
          <p:cNvSpPr txBox="1">
            <a:spLocks noGrp="1"/>
          </p:cNvSpPr>
          <p:nvPr>
            <p:ph type="subTitle" idx="1"/>
          </p:nvPr>
        </p:nvSpPr>
        <p:spPr>
          <a:xfrm>
            <a:off x="937625" y="2689253"/>
            <a:ext cx="22425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0" name="Google Shape;250;p25"/>
          <p:cNvSpPr txBox="1">
            <a:spLocks noGrp="1"/>
          </p:cNvSpPr>
          <p:nvPr>
            <p:ph type="subTitle" idx="2"/>
          </p:nvPr>
        </p:nvSpPr>
        <p:spPr>
          <a:xfrm>
            <a:off x="3450744" y="2689253"/>
            <a:ext cx="22425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1" name="Google Shape;251;p25"/>
          <p:cNvSpPr txBox="1">
            <a:spLocks noGrp="1"/>
          </p:cNvSpPr>
          <p:nvPr>
            <p:ph type="subTitle" idx="3"/>
          </p:nvPr>
        </p:nvSpPr>
        <p:spPr>
          <a:xfrm>
            <a:off x="6181494" y="2689253"/>
            <a:ext cx="22425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2" name="Google Shape;252;p25"/>
          <p:cNvSpPr txBox="1">
            <a:spLocks noGrp="1"/>
          </p:cNvSpPr>
          <p:nvPr>
            <p:ph type="subTitle" idx="4"/>
          </p:nvPr>
        </p:nvSpPr>
        <p:spPr>
          <a:xfrm>
            <a:off x="937625" y="2315125"/>
            <a:ext cx="2242500" cy="46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Cairo"/>
              <a:buNone/>
              <a:defRPr sz="2200" b="1">
                <a:solidFill>
                  <a:schemeClr val="dk1"/>
                </a:solidFill>
                <a:latin typeface="Cairo"/>
                <a:ea typeface="Cairo"/>
                <a:cs typeface="Cairo"/>
                <a:sym typeface="Cairo"/>
              </a:defRPr>
            </a:lvl1pPr>
            <a:lvl2pPr lvl="1" algn="ctr" rtl="0">
              <a:lnSpc>
                <a:spcPct val="100000"/>
              </a:lnSpc>
              <a:spcBef>
                <a:spcPts val="0"/>
              </a:spcBef>
              <a:spcAft>
                <a:spcPts val="0"/>
              </a:spcAft>
              <a:buSzPts val="2400"/>
              <a:buFont typeface="Cairo"/>
              <a:buNone/>
              <a:defRPr sz="2400">
                <a:latin typeface="Cairo"/>
                <a:ea typeface="Cairo"/>
                <a:cs typeface="Cairo"/>
                <a:sym typeface="Cairo"/>
              </a:defRPr>
            </a:lvl2pPr>
            <a:lvl3pPr lvl="2" algn="ctr" rtl="0">
              <a:lnSpc>
                <a:spcPct val="100000"/>
              </a:lnSpc>
              <a:spcBef>
                <a:spcPts val="0"/>
              </a:spcBef>
              <a:spcAft>
                <a:spcPts val="0"/>
              </a:spcAft>
              <a:buSzPts val="2400"/>
              <a:buFont typeface="Cairo"/>
              <a:buNone/>
              <a:defRPr sz="2400">
                <a:latin typeface="Cairo"/>
                <a:ea typeface="Cairo"/>
                <a:cs typeface="Cairo"/>
                <a:sym typeface="Cairo"/>
              </a:defRPr>
            </a:lvl3pPr>
            <a:lvl4pPr lvl="3" algn="ctr" rtl="0">
              <a:lnSpc>
                <a:spcPct val="100000"/>
              </a:lnSpc>
              <a:spcBef>
                <a:spcPts val="0"/>
              </a:spcBef>
              <a:spcAft>
                <a:spcPts val="0"/>
              </a:spcAft>
              <a:buSzPts val="2400"/>
              <a:buFont typeface="Cairo"/>
              <a:buNone/>
              <a:defRPr sz="2400">
                <a:latin typeface="Cairo"/>
                <a:ea typeface="Cairo"/>
                <a:cs typeface="Cairo"/>
                <a:sym typeface="Cairo"/>
              </a:defRPr>
            </a:lvl4pPr>
            <a:lvl5pPr lvl="4" algn="ctr" rtl="0">
              <a:lnSpc>
                <a:spcPct val="100000"/>
              </a:lnSpc>
              <a:spcBef>
                <a:spcPts val="0"/>
              </a:spcBef>
              <a:spcAft>
                <a:spcPts val="0"/>
              </a:spcAft>
              <a:buSzPts val="2400"/>
              <a:buFont typeface="Cairo"/>
              <a:buNone/>
              <a:defRPr sz="2400">
                <a:latin typeface="Cairo"/>
                <a:ea typeface="Cairo"/>
                <a:cs typeface="Cairo"/>
                <a:sym typeface="Cairo"/>
              </a:defRPr>
            </a:lvl5pPr>
            <a:lvl6pPr lvl="5" algn="ctr" rtl="0">
              <a:lnSpc>
                <a:spcPct val="100000"/>
              </a:lnSpc>
              <a:spcBef>
                <a:spcPts val="0"/>
              </a:spcBef>
              <a:spcAft>
                <a:spcPts val="0"/>
              </a:spcAft>
              <a:buSzPts val="2400"/>
              <a:buFont typeface="Cairo"/>
              <a:buNone/>
              <a:defRPr sz="2400">
                <a:latin typeface="Cairo"/>
                <a:ea typeface="Cairo"/>
                <a:cs typeface="Cairo"/>
                <a:sym typeface="Cairo"/>
              </a:defRPr>
            </a:lvl6pPr>
            <a:lvl7pPr lvl="6" algn="ctr" rtl="0">
              <a:lnSpc>
                <a:spcPct val="100000"/>
              </a:lnSpc>
              <a:spcBef>
                <a:spcPts val="0"/>
              </a:spcBef>
              <a:spcAft>
                <a:spcPts val="0"/>
              </a:spcAft>
              <a:buSzPts val="2400"/>
              <a:buFont typeface="Cairo"/>
              <a:buNone/>
              <a:defRPr sz="2400">
                <a:latin typeface="Cairo"/>
                <a:ea typeface="Cairo"/>
                <a:cs typeface="Cairo"/>
                <a:sym typeface="Cairo"/>
              </a:defRPr>
            </a:lvl7pPr>
            <a:lvl8pPr lvl="7" algn="ctr" rtl="0">
              <a:lnSpc>
                <a:spcPct val="100000"/>
              </a:lnSpc>
              <a:spcBef>
                <a:spcPts val="0"/>
              </a:spcBef>
              <a:spcAft>
                <a:spcPts val="0"/>
              </a:spcAft>
              <a:buSzPts val="2400"/>
              <a:buFont typeface="Cairo"/>
              <a:buNone/>
              <a:defRPr sz="2400">
                <a:latin typeface="Cairo"/>
                <a:ea typeface="Cairo"/>
                <a:cs typeface="Cairo"/>
                <a:sym typeface="Cairo"/>
              </a:defRPr>
            </a:lvl8pPr>
            <a:lvl9pPr lvl="8" algn="ctr" rtl="0">
              <a:lnSpc>
                <a:spcPct val="100000"/>
              </a:lnSpc>
              <a:spcBef>
                <a:spcPts val="0"/>
              </a:spcBef>
              <a:spcAft>
                <a:spcPts val="0"/>
              </a:spcAft>
              <a:buSzPts val="2400"/>
              <a:buFont typeface="Cairo"/>
              <a:buNone/>
              <a:defRPr sz="2400">
                <a:latin typeface="Cairo"/>
                <a:ea typeface="Cairo"/>
                <a:cs typeface="Cairo"/>
                <a:sym typeface="Cairo"/>
              </a:defRPr>
            </a:lvl9pPr>
          </a:lstStyle>
          <a:p>
            <a:endParaRPr/>
          </a:p>
        </p:txBody>
      </p:sp>
      <p:sp>
        <p:nvSpPr>
          <p:cNvPr id="253" name="Google Shape;253;p25"/>
          <p:cNvSpPr txBox="1">
            <a:spLocks noGrp="1"/>
          </p:cNvSpPr>
          <p:nvPr>
            <p:ph type="subTitle" idx="5"/>
          </p:nvPr>
        </p:nvSpPr>
        <p:spPr>
          <a:xfrm>
            <a:off x="3450747" y="2315125"/>
            <a:ext cx="2242500" cy="46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Cairo"/>
              <a:buNone/>
              <a:defRPr sz="2200" b="1">
                <a:solidFill>
                  <a:schemeClr val="dk1"/>
                </a:solidFill>
                <a:latin typeface="Cairo"/>
                <a:ea typeface="Cairo"/>
                <a:cs typeface="Cairo"/>
                <a:sym typeface="Cairo"/>
              </a:defRPr>
            </a:lvl1pPr>
            <a:lvl2pPr lvl="1" algn="ctr" rtl="0">
              <a:lnSpc>
                <a:spcPct val="100000"/>
              </a:lnSpc>
              <a:spcBef>
                <a:spcPts val="0"/>
              </a:spcBef>
              <a:spcAft>
                <a:spcPts val="0"/>
              </a:spcAft>
              <a:buSzPts val="2400"/>
              <a:buFont typeface="Cairo"/>
              <a:buNone/>
              <a:defRPr sz="2400">
                <a:latin typeface="Cairo"/>
                <a:ea typeface="Cairo"/>
                <a:cs typeface="Cairo"/>
                <a:sym typeface="Cairo"/>
              </a:defRPr>
            </a:lvl2pPr>
            <a:lvl3pPr lvl="2" algn="ctr" rtl="0">
              <a:lnSpc>
                <a:spcPct val="100000"/>
              </a:lnSpc>
              <a:spcBef>
                <a:spcPts val="0"/>
              </a:spcBef>
              <a:spcAft>
                <a:spcPts val="0"/>
              </a:spcAft>
              <a:buSzPts val="2400"/>
              <a:buFont typeface="Cairo"/>
              <a:buNone/>
              <a:defRPr sz="2400">
                <a:latin typeface="Cairo"/>
                <a:ea typeface="Cairo"/>
                <a:cs typeface="Cairo"/>
                <a:sym typeface="Cairo"/>
              </a:defRPr>
            </a:lvl3pPr>
            <a:lvl4pPr lvl="3" algn="ctr" rtl="0">
              <a:lnSpc>
                <a:spcPct val="100000"/>
              </a:lnSpc>
              <a:spcBef>
                <a:spcPts val="0"/>
              </a:spcBef>
              <a:spcAft>
                <a:spcPts val="0"/>
              </a:spcAft>
              <a:buSzPts val="2400"/>
              <a:buFont typeface="Cairo"/>
              <a:buNone/>
              <a:defRPr sz="2400">
                <a:latin typeface="Cairo"/>
                <a:ea typeface="Cairo"/>
                <a:cs typeface="Cairo"/>
                <a:sym typeface="Cairo"/>
              </a:defRPr>
            </a:lvl4pPr>
            <a:lvl5pPr lvl="4" algn="ctr" rtl="0">
              <a:lnSpc>
                <a:spcPct val="100000"/>
              </a:lnSpc>
              <a:spcBef>
                <a:spcPts val="0"/>
              </a:spcBef>
              <a:spcAft>
                <a:spcPts val="0"/>
              </a:spcAft>
              <a:buSzPts val="2400"/>
              <a:buFont typeface="Cairo"/>
              <a:buNone/>
              <a:defRPr sz="2400">
                <a:latin typeface="Cairo"/>
                <a:ea typeface="Cairo"/>
                <a:cs typeface="Cairo"/>
                <a:sym typeface="Cairo"/>
              </a:defRPr>
            </a:lvl5pPr>
            <a:lvl6pPr lvl="5" algn="ctr" rtl="0">
              <a:lnSpc>
                <a:spcPct val="100000"/>
              </a:lnSpc>
              <a:spcBef>
                <a:spcPts val="0"/>
              </a:spcBef>
              <a:spcAft>
                <a:spcPts val="0"/>
              </a:spcAft>
              <a:buSzPts val="2400"/>
              <a:buFont typeface="Cairo"/>
              <a:buNone/>
              <a:defRPr sz="2400">
                <a:latin typeface="Cairo"/>
                <a:ea typeface="Cairo"/>
                <a:cs typeface="Cairo"/>
                <a:sym typeface="Cairo"/>
              </a:defRPr>
            </a:lvl6pPr>
            <a:lvl7pPr lvl="6" algn="ctr" rtl="0">
              <a:lnSpc>
                <a:spcPct val="100000"/>
              </a:lnSpc>
              <a:spcBef>
                <a:spcPts val="0"/>
              </a:spcBef>
              <a:spcAft>
                <a:spcPts val="0"/>
              </a:spcAft>
              <a:buSzPts val="2400"/>
              <a:buFont typeface="Cairo"/>
              <a:buNone/>
              <a:defRPr sz="2400">
                <a:latin typeface="Cairo"/>
                <a:ea typeface="Cairo"/>
                <a:cs typeface="Cairo"/>
                <a:sym typeface="Cairo"/>
              </a:defRPr>
            </a:lvl7pPr>
            <a:lvl8pPr lvl="7" algn="ctr" rtl="0">
              <a:lnSpc>
                <a:spcPct val="100000"/>
              </a:lnSpc>
              <a:spcBef>
                <a:spcPts val="0"/>
              </a:spcBef>
              <a:spcAft>
                <a:spcPts val="0"/>
              </a:spcAft>
              <a:buSzPts val="2400"/>
              <a:buFont typeface="Cairo"/>
              <a:buNone/>
              <a:defRPr sz="2400">
                <a:latin typeface="Cairo"/>
                <a:ea typeface="Cairo"/>
                <a:cs typeface="Cairo"/>
                <a:sym typeface="Cairo"/>
              </a:defRPr>
            </a:lvl8pPr>
            <a:lvl9pPr lvl="8" algn="ctr" rtl="0">
              <a:lnSpc>
                <a:spcPct val="100000"/>
              </a:lnSpc>
              <a:spcBef>
                <a:spcPts val="0"/>
              </a:spcBef>
              <a:spcAft>
                <a:spcPts val="0"/>
              </a:spcAft>
              <a:buSzPts val="2400"/>
              <a:buFont typeface="Cairo"/>
              <a:buNone/>
              <a:defRPr sz="2400">
                <a:latin typeface="Cairo"/>
                <a:ea typeface="Cairo"/>
                <a:cs typeface="Cairo"/>
                <a:sym typeface="Cairo"/>
              </a:defRPr>
            </a:lvl9pPr>
          </a:lstStyle>
          <a:p>
            <a:endParaRPr/>
          </a:p>
        </p:txBody>
      </p:sp>
      <p:sp>
        <p:nvSpPr>
          <p:cNvPr id="254" name="Google Shape;254;p25"/>
          <p:cNvSpPr txBox="1">
            <a:spLocks noGrp="1"/>
          </p:cNvSpPr>
          <p:nvPr>
            <p:ph type="subTitle" idx="6"/>
          </p:nvPr>
        </p:nvSpPr>
        <p:spPr>
          <a:xfrm>
            <a:off x="6181494" y="2315125"/>
            <a:ext cx="2242500" cy="46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Cairo"/>
              <a:buNone/>
              <a:defRPr sz="2200" b="1">
                <a:solidFill>
                  <a:schemeClr val="dk1"/>
                </a:solidFill>
                <a:latin typeface="Cairo"/>
                <a:ea typeface="Cairo"/>
                <a:cs typeface="Cairo"/>
                <a:sym typeface="Cairo"/>
              </a:defRPr>
            </a:lvl1pPr>
            <a:lvl2pPr lvl="1" algn="ctr" rtl="0">
              <a:lnSpc>
                <a:spcPct val="100000"/>
              </a:lnSpc>
              <a:spcBef>
                <a:spcPts val="0"/>
              </a:spcBef>
              <a:spcAft>
                <a:spcPts val="0"/>
              </a:spcAft>
              <a:buSzPts val="2400"/>
              <a:buFont typeface="Cairo"/>
              <a:buNone/>
              <a:defRPr sz="2400">
                <a:latin typeface="Cairo"/>
                <a:ea typeface="Cairo"/>
                <a:cs typeface="Cairo"/>
                <a:sym typeface="Cairo"/>
              </a:defRPr>
            </a:lvl2pPr>
            <a:lvl3pPr lvl="2" algn="ctr" rtl="0">
              <a:lnSpc>
                <a:spcPct val="100000"/>
              </a:lnSpc>
              <a:spcBef>
                <a:spcPts val="0"/>
              </a:spcBef>
              <a:spcAft>
                <a:spcPts val="0"/>
              </a:spcAft>
              <a:buSzPts val="2400"/>
              <a:buFont typeface="Cairo"/>
              <a:buNone/>
              <a:defRPr sz="2400">
                <a:latin typeface="Cairo"/>
                <a:ea typeface="Cairo"/>
                <a:cs typeface="Cairo"/>
                <a:sym typeface="Cairo"/>
              </a:defRPr>
            </a:lvl3pPr>
            <a:lvl4pPr lvl="3" algn="ctr" rtl="0">
              <a:lnSpc>
                <a:spcPct val="100000"/>
              </a:lnSpc>
              <a:spcBef>
                <a:spcPts val="0"/>
              </a:spcBef>
              <a:spcAft>
                <a:spcPts val="0"/>
              </a:spcAft>
              <a:buSzPts val="2400"/>
              <a:buFont typeface="Cairo"/>
              <a:buNone/>
              <a:defRPr sz="2400">
                <a:latin typeface="Cairo"/>
                <a:ea typeface="Cairo"/>
                <a:cs typeface="Cairo"/>
                <a:sym typeface="Cairo"/>
              </a:defRPr>
            </a:lvl4pPr>
            <a:lvl5pPr lvl="4" algn="ctr" rtl="0">
              <a:lnSpc>
                <a:spcPct val="100000"/>
              </a:lnSpc>
              <a:spcBef>
                <a:spcPts val="0"/>
              </a:spcBef>
              <a:spcAft>
                <a:spcPts val="0"/>
              </a:spcAft>
              <a:buSzPts val="2400"/>
              <a:buFont typeface="Cairo"/>
              <a:buNone/>
              <a:defRPr sz="2400">
                <a:latin typeface="Cairo"/>
                <a:ea typeface="Cairo"/>
                <a:cs typeface="Cairo"/>
                <a:sym typeface="Cairo"/>
              </a:defRPr>
            </a:lvl5pPr>
            <a:lvl6pPr lvl="5" algn="ctr" rtl="0">
              <a:lnSpc>
                <a:spcPct val="100000"/>
              </a:lnSpc>
              <a:spcBef>
                <a:spcPts val="0"/>
              </a:spcBef>
              <a:spcAft>
                <a:spcPts val="0"/>
              </a:spcAft>
              <a:buSzPts val="2400"/>
              <a:buFont typeface="Cairo"/>
              <a:buNone/>
              <a:defRPr sz="2400">
                <a:latin typeface="Cairo"/>
                <a:ea typeface="Cairo"/>
                <a:cs typeface="Cairo"/>
                <a:sym typeface="Cairo"/>
              </a:defRPr>
            </a:lvl6pPr>
            <a:lvl7pPr lvl="6" algn="ctr" rtl="0">
              <a:lnSpc>
                <a:spcPct val="100000"/>
              </a:lnSpc>
              <a:spcBef>
                <a:spcPts val="0"/>
              </a:spcBef>
              <a:spcAft>
                <a:spcPts val="0"/>
              </a:spcAft>
              <a:buSzPts val="2400"/>
              <a:buFont typeface="Cairo"/>
              <a:buNone/>
              <a:defRPr sz="2400">
                <a:latin typeface="Cairo"/>
                <a:ea typeface="Cairo"/>
                <a:cs typeface="Cairo"/>
                <a:sym typeface="Cairo"/>
              </a:defRPr>
            </a:lvl7pPr>
            <a:lvl8pPr lvl="7" algn="ctr" rtl="0">
              <a:lnSpc>
                <a:spcPct val="100000"/>
              </a:lnSpc>
              <a:spcBef>
                <a:spcPts val="0"/>
              </a:spcBef>
              <a:spcAft>
                <a:spcPts val="0"/>
              </a:spcAft>
              <a:buSzPts val="2400"/>
              <a:buFont typeface="Cairo"/>
              <a:buNone/>
              <a:defRPr sz="2400">
                <a:latin typeface="Cairo"/>
                <a:ea typeface="Cairo"/>
                <a:cs typeface="Cairo"/>
                <a:sym typeface="Cairo"/>
              </a:defRPr>
            </a:lvl8pPr>
            <a:lvl9pPr lvl="8" algn="ctr" rtl="0">
              <a:lnSpc>
                <a:spcPct val="100000"/>
              </a:lnSpc>
              <a:spcBef>
                <a:spcPts val="0"/>
              </a:spcBef>
              <a:spcAft>
                <a:spcPts val="0"/>
              </a:spcAft>
              <a:buSzPts val="2400"/>
              <a:buFont typeface="Cairo"/>
              <a:buNone/>
              <a:defRPr sz="2400">
                <a:latin typeface="Cairo"/>
                <a:ea typeface="Cairo"/>
                <a:cs typeface="Cairo"/>
                <a:sym typeface="Cairo"/>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55"/>
        <p:cNvGrpSpPr/>
        <p:nvPr/>
      </p:nvGrpSpPr>
      <p:grpSpPr>
        <a:xfrm>
          <a:off x="0" y="0"/>
          <a:ext cx="0" cy="0"/>
          <a:chOff x="0" y="0"/>
          <a:chExt cx="0" cy="0"/>
        </a:xfrm>
      </p:grpSpPr>
      <p:sp>
        <p:nvSpPr>
          <p:cNvPr id="256" name="Google Shape;256;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7" name="Google Shape;257;p26"/>
          <p:cNvSpPr txBox="1">
            <a:spLocks noGrp="1"/>
          </p:cNvSpPr>
          <p:nvPr>
            <p:ph type="subTitle" idx="1"/>
          </p:nvPr>
        </p:nvSpPr>
        <p:spPr>
          <a:xfrm>
            <a:off x="1226825" y="2048551"/>
            <a:ext cx="3014700" cy="75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8" name="Google Shape;258;p26"/>
          <p:cNvSpPr txBox="1">
            <a:spLocks noGrp="1"/>
          </p:cNvSpPr>
          <p:nvPr>
            <p:ph type="subTitle" idx="2"/>
          </p:nvPr>
        </p:nvSpPr>
        <p:spPr>
          <a:xfrm>
            <a:off x="1226825" y="3634163"/>
            <a:ext cx="3014700" cy="75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9" name="Google Shape;259;p26"/>
          <p:cNvSpPr txBox="1">
            <a:spLocks noGrp="1"/>
          </p:cNvSpPr>
          <p:nvPr>
            <p:ph type="subTitle" idx="3"/>
          </p:nvPr>
        </p:nvSpPr>
        <p:spPr>
          <a:xfrm>
            <a:off x="4902475" y="2569950"/>
            <a:ext cx="3014700" cy="1274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0" name="Google Shape;260;p26"/>
          <p:cNvSpPr txBox="1">
            <a:spLocks noGrp="1"/>
          </p:cNvSpPr>
          <p:nvPr>
            <p:ph type="subTitle" idx="4"/>
          </p:nvPr>
        </p:nvSpPr>
        <p:spPr>
          <a:xfrm>
            <a:off x="1226825" y="1674425"/>
            <a:ext cx="3014700" cy="46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Cairo"/>
              <a:buNone/>
              <a:defRPr sz="2200" b="1">
                <a:solidFill>
                  <a:schemeClr val="dk1"/>
                </a:solidFill>
                <a:latin typeface="Cairo"/>
                <a:ea typeface="Cairo"/>
                <a:cs typeface="Cairo"/>
                <a:sym typeface="Cairo"/>
              </a:defRPr>
            </a:lvl1pPr>
            <a:lvl2pPr lvl="1" algn="ctr" rtl="0">
              <a:lnSpc>
                <a:spcPct val="100000"/>
              </a:lnSpc>
              <a:spcBef>
                <a:spcPts val="0"/>
              </a:spcBef>
              <a:spcAft>
                <a:spcPts val="0"/>
              </a:spcAft>
              <a:buSzPts val="2400"/>
              <a:buFont typeface="Cairo"/>
              <a:buNone/>
              <a:defRPr sz="2400">
                <a:latin typeface="Cairo"/>
                <a:ea typeface="Cairo"/>
                <a:cs typeface="Cairo"/>
                <a:sym typeface="Cairo"/>
              </a:defRPr>
            </a:lvl2pPr>
            <a:lvl3pPr lvl="2" algn="ctr" rtl="0">
              <a:lnSpc>
                <a:spcPct val="100000"/>
              </a:lnSpc>
              <a:spcBef>
                <a:spcPts val="0"/>
              </a:spcBef>
              <a:spcAft>
                <a:spcPts val="0"/>
              </a:spcAft>
              <a:buSzPts val="2400"/>
              <a:buFont typeface="Cairo"/>
              <a:buNone/>
              <a:defRPr sz="2400">
                <a:latin typeface="Cairo"/>
                <a:ea typeface="Cairo"/>
                <a:cs typeface="Cairo"/>
                <a:sym typeface="Cairo"/>
              </a:defRPr>
            </a:lvl3pPr>
            <a:lvl4pPr lvl="3" algn="ctr" rtl="0">
              <a:lnSpc>
                <a:spcPct val="100000"/>
              </a:lnSpc>
              <a:spcBef>
                <a:spcPts val="0"/>
              </a:spcBef>
              <a:spcAft>
                <a:spcPts val="0"/>
              </a:spcAft>
              <a:buSzPts val="2400"/>
              <a:buFont typeface="Cairo"/>
              <a:buNone/>
              <a:defRPr sz="2400">
                <a:latin typeface="Cairo"/>
                <a:ea typeface="Cairo"/>
                <a:cs typeface="Cairo"/>
                <a:sym typeface="Cairo"/>
              </a:defRPr>
            </a:lvl4pPr>
            <a:lvl5pPr lvl="4" algn="ctr" rtl="0">
              <a:lnSpc>
                <a:spcPct val="100000"/>
              </a:lnSpc>
              <a:spcBef>
                <a:spcPts val="0"/>
              </a:spcBef>
              <a:spcAft>
                <a:spcPts val="0"/>
              </a:spcAft>
              <a:buSzPts val="2400"/>
              <a:buFont typeface="Cairo"/>
              <a:buNone/>
              <a:defRPr sz="2400">
                <a:latin typeface="Cairo"/>
                <a:ea typeface="Cairo"/>
                <a:cs typeface="Cairo"/>
                <a:sym typeface="Cairo"/>
              </a:defRPr>
            </a:lvl5pPr>
            <a:lvl6pPr lvl="5" algn="ctr" rtl="0">
              <a:lnSpc>
                <a:spcPct val="100000"/>
              </a:lnSpc>
              <a:spcBef>
                <a:spcPts val="0"/>
              </a:spcBef>
              <a:spcAft>
                <a:spcPts val="0"/>
              </a:spcAft>
              <a:buSzPts val="2400"/>
              <a:buFont typeface="Cairo"/>
              <a:buNone/>
              <a:defRPr sz="2400">
                <a:latin typeface="Cairo"/>
                <a:ea typeface="Cairo"/>
                <a:cs typeface="Cairo"/>
                <a:sym typeface="Cairo"/>
              </a:defRPr>
            </a:lvl6pPr>
            <a:lvl7pPr lvl="6" algn="ctr" rtl="0">
              <a:lnSpc>
                <a:spcPct val="100000"/>
              </a:lnSpc>
              <a:spcBef>
                <a:spcPts val="0"/>
              </a:spcBef>
              <a:spcAft>
                <a:spcPts val="0"/>
              </a:spcAft>
              <a:buSzPts val="2400"/>
              <a:buFont typeface="Cairo"/>
              <a:buNone/>
              <a:defRPr sz="2400">
                <a:latin typeface="Cairo"/>
                <a:ea typeface="Cairo"/>
                <a:cs typeface="Cairo"/>
                <a:sym typeface="Cairo"/>
              </a:defRPr>
            </a:lvl7pPr>
            <a:lvl8pPr lvl="7" algn="ctr" rtl="0">
              <a:lnSpc>
                <a:spcPct val="100000"/>
              </a:lnSpc>
              <a:spcBef>
                <a:spcPts val="0"/>
              </a:spcBef>
              <a:spcAft>
                <a:spcPts val="0"/>
              </a:spcAft>
              <a:buSzPts val="2400"/>
              <a:buFont typeface="Cairo"/>
              <a:buNone/>
              <a:defRPr sz="2400">
                <a:latin typeface="Cairo"/>
                <a:ea typeface="Cairo"/>
                <a:cs typeface="Cairo"/>
                <a:sym typeface="Cairo"/>
              </a:defRPr>
            </a:lvl8pPr>
            <a:lvl9pPr lvl="8" algn="ctr" rtl="0">
              <a:lnSpc>
                <a:spcPct val="100000"/>
              </a:lnSpc>
              <a:spcBef>
                <a:spcPts val="0"/>
              </a:spcBef>
              <a:spcAft>
                <a:spcPts val="0"/>
              </a:spcAft>
              <a:buSzPts val="2400"/>
              <a:buFont typeface="Cairo"/>
              <a:buNone/>
              <a:defRPr sz="2400">
                <a:latin typeface="Cairo"/>
                <a:ea typeface="Cairo"/>
                <a:cs typeface="Cairo"/>
                <a:sym typeface="Cairo"/>
              </a:defRPr>
            </a:lvl9pPr>
          </a:lstStyle>
          <a:p>
            <a:endParaRPr/>
          </a:p>
        </p:txBody>
      </p:sp>
      <p:sp>
        <p:nvSpPr>
          <p:cNvPr id="261" name="Google Shape;261;p26"/>
          <p:cNvSpPr txBox="1">
            <a:spLocks noGrp="1"/>
          </p:cNvSpPr>
          <p:nvPr>
            <p:ph type="subTitle" idx="5"/>
          </p:nvPr>
        </p:nvSpPr>
        <p:spPr>
          <a:xfrm>
            <a:off x="1226829" y="3260038"/>
            <a:ext cx="3014700" cy="46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Cairo"/>
              <a:buNone/>
              <a:defRPr sz="2200" b="1">
                <a:solidFill>
                  <a:schemeClr val="dk1"/>
                </a:solidFill>
                <a:latin typeface="Cairo"/>
                <a:ea typeface="Cairo"/>
                <a:cs typeface="Cairo"/>
                <a:sym typeface="Cairo"/>
              </a:defRPr>
            </a:lvl1pPr>
            <a:lvl2pPr lvl="1" algn="ctr" rtl="0">
              <a:lnSpc>
                <a:spcPct val="100000"/>
              </a:lnSpc>
              <a:spcBef>
                <a:spcPts val="0"/>
              </a:spcBef>
              <a:spcAft>
                <a:spcPts val="0"/>
              </a:spcAft>
              <a:buSzPts val="2400"/>
              <a:buFont typeface="Cairo"/>
              <a:buNone/>
              <a:defRPr sz="2400">
                <a:latin typeface="Cairo"/>
                <a:ea typeface="Cairo"/>
                <a:cs typeface="Cairo"/>
                <a:sym typeface="Cairo"/>
              </a:defRPr>
            </a:lvl2pPr>
            <a:lvl3pPr lvl="2" algn="ctr" rtl="0">
              <a:lnSpc>
                <a:spcPct val="100000"/>
              </a:lnSpc>
              <a:spcBef>
                <a:spcPts val="0"/>
              </a:spcBef>
              <a:spcAft>
                <a:spcPts val="0"/>
              </a:spcAft>
              <a:buSzPts val="2400"/>
              <a:buFont typeface="Cairo"/>
              <a:buNone/>
              <a:defRPr sz="2400">
                <a:latin typeface="Cairo"/>
                <a:ea typeface="Cairo"/>
                <a:cs typeface="Cairo"/>
                <a:sym typeface="Cairo"/>
              </a:defRPr>
            </a:lvl3pPr>
            <a:lvl4pPr lvl="3" algn="ctr" rtl="0">
              <a:lnSpc>
                <a:spcPct val="100000"/>
              </a:lnSpc>
              <a:spcBef>
                <a:spcPts val="0"/>
              </a:spcBef>
              <a:spcAft>
                <a:spcPts val="0"/>
              </a:spcAft>
              <a:buSzPts val="2400"/>
              <a:buFont typeface="Cairo"/>
              <a:buNone/>
              <a:defRPr sz="2400">
                <a:latin typeface="Cairo"/>
                <a:ea typeface="Cairo"/>
                <a:cs typeface="Cairo"/>
                <a:sym typeface="Cairo"/>
              </a:defRPr>
            </a:lvl4pPr>
            <a:lvl5pPr lvl="4" algn="ctr" rtl="0">
              <a:lnSpc>
                <a:spcPct val="100000"/>
              </a:lnSpc>
              <a:spcBef>
                <a:spcPts val="0"/>
              </a:spcBef>
              <a:spcAft>
                <a:spcPts val="0"/>
              </a:spcAft>
              <a:buSzPts val="2400"/>
              <a:buFont typeface="Cairo"/>
              <a:buNone/>
              <a:defRPr sz="2400">
                <a:latin typeface="Cairo"/>
                <a:ea typeface="Cairo"/>
                <a:cs typeface="Cairo"/>
                <a:sym typeface="Cairo"/>
              </a:defRPr>
            </a:lvl5pPr>
            <a:lvl6pPr lvl="5" algn="ctr" rtl="0">
              <a:lnSpc>
                <a:spcPct val="100000"/>
              </a:lnSpc>
              <a:spcBef>
                <a:spcPts val="0"/>
              </a:spcBef>
              <a:spcAft>
                <a:spcPts val="0"/>
              </a:spcAft>
              <a:buSzPts val="2400"/>
              <a:buFont typeface="Cairo"/>
              <a:buNone/>
              <a:defRPr sz="2400">
                <a:latin typeface="Cairo"/>
                <a:ea typeface="Cairo"/>
                <a:cs typeface="Cairo"/>
                <a:sym typeface="Cairo"/>
              </a:defRPr>
            </a:lvl6pPr>
            <a:lvl7pPr lvl="6" algn="ctr" rtl="0">
              <a:lnSpc>
                <a:spcPct val="100000"/>
              </a:lnSpc>
              <a:spcBef>
                <a:spcPts val="0"/>
              </a:spcBef>
              <a:spcAft>
                <a:spcPts val="0"/>
              </a:spcAft>
              <a:buSzPts val="2400"/>
              <a:buFont typeface="Cairo"/>
              <a:buNone/>
              <a:defRPr sz="2400">
                <a:latin typeface="Cairo"/>
                <a:ea typeface="Cairo"/>
                <a:cs typeface="Cairo"/>
                <a:sym typeface="Cairo"/>
              </a:defRPr>
            </a:lvl7pPr>
            <a:lvl8pPr lvl="7" algn="ctr" rtl="0">
              <a:lnSpc>
                <a:spcPct val="100000"/>
              </a:lnSpc>
              <a:spcBef>
                <a:spcPts val="0"/>
              </a:spcBef>
              <a:spcAft>
                <a:spcPts val="0"/>
              </a:spcAft>
              <a:buSzPts val="2400"/>
              <a:buFont typeface="Cairo"/>
              <a:buNone/>
              <a:defRPr sz="2400">
                <a:latin typeface="Cairo"/>
                <a:ea typeface="Cairo"/>
                <a:cs typeface="Cairo"/>
                <a:sym typeface="Cairo"/>
              </a:defRPr>
            </a:lvl8pPr>
            <a:lvl9pPr lvl="8" algn="ctr" rtl="0">
              <a:lnSpc>
                <a:spcPct val="100000"/>
              </a:lnSpc>
              <a:spcBef>
                <a:spcPts val="0"/>
              </a:spcBef>
              <a:spcAft>
                <a:spcPts val="0"/>
              </a:spcAft>
              <a:buSzPts val="2400"/>
              <a:buFont typeface="Cairo"/>
              <a:buNone/>
              <a:defRPr sz="2400">
                <a:latin typeface="Cairo"/>
                <a:ea typeface="Cairo"/>
                <a:cs typeface="Cairo"/>
                <a:sym typeface="Cairo"/>
              </a:defRPr>
            </a:lvl9pPr>
          </a:lstStyle>
          <a:p>
            <a:endParaRPr/>
          </a:p>
        </p:txBody>
      </p:sp>
      <p:sp>
        <p:nvSpPr>
          <p:cNvPr id="262" name="Google Shape;262;p26"/>
          <p:cNvSpPr txBox="1">
            <a:spLocks noGrp="1"/>
          </p:cNvSpPr>
          <p:nvPr>
            <p:ph type="subTitle" idx="6"/>
          </p:nvPr>
        </p:nvSpPr>
        <p:spPr>
          <a:xfrm>
            <a:off x="4902477" y="2195825"/>
            <a:ext cx="3014700" cy="46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Cairo"/>
              <a:buNone/>
              <a:defRPr sz="2200" b="1">
                <a:solidFill>
                  <a:schemeClr val="dk1"/>
                </a:solidFill>
                <a:latin typeface="Cairo"/>
                <a:ea typeface="Cairo"/>
                <a:cs typeface="Cairo"/>
                <a:sym typeface="Cairo"/>
              </a:defRPr>
            </a:lvl1pPr>
            <a:lvl2pPr lvl="1" algn="ctr" rtl="0">
              <a:lnSpc>
                <a:spcPct val="100000"/>
              </a:lnSpc>
              <a:spcBef>
                <a:spcPts val="0"/>
              </a:spcBef>
              <a:spcAft>
                <a:spcPts val="0"/>
              </a:spcAft>
              <a:buSzPts val="2400"/>
              <a:buFont typeface="Cairo"/>
              <a:buNone/>
              <a:defRPr sz="2400">
                <a:latin typeface="Cairo"/>
                <a:ea typeface="Cairo"/>
                <a:cs typeface="Cairo"/>
                <a:sym typeface="Cairo"/>
              </a:defRPr>
            </a:lvl2pPr>
            <a:lvl3pPr lvl="2" algn="ctr" rtl="0">
              <a:lnSpc>
                <a:spcPct val="100000"/>
              </a:lnSpc>
              <a:spcBef>
                <a:spcPts val="0"/>
              </a:spcBef>
              <a:spcAft>
                <a:spcPts val="0"/>
              </a:spcAft>
              <a:buSzPts val="2400"/>
              <a:buFont typeface="Cairo"/>
              <a:buNone/>
              <a:defRPr sz="2400">
                <a:latin typeface="Cairo"/>
                <a:ea typeface="Cairo"/>
                <a:cs typeface="Cairo"/>
                <a:sym typeface="Cairo"/>
              </a:defRPr>
            </a:lvl3pPr>
            <a:lvl4pPr lvl="3" algn="ctr" rtl="0">
              <a:lnSpc>
                <a:spcPct val="100000"/>
              </a:lnSpc>
              <a:spcBef>
                <a:spcPts val="0"/>
              </a:spcBef>
              <a:spcAft>
                <a:spcPts val="0"/>
              </a:spcAft>
              <a:buSzPts val="2400"/>
              <a:buFont typeface="Cairo"/>
              <a:buNone/>
              <a:defRPr sz="2400">
                <a:latin typeface="Cairo"/>
                <a:ea typeface="Cairo"/>
                <a:cs typeface="Cairo"/>
                <a:sym typeface="Cairo"/>
              </a:defRPr>
            </a:lvl4pPr>
            <a:lvl5pPr lvl="4" algn="ctr" rtl="0">
              <a:lnSpc>
                <a:spcPct val="100000"/>
              </a:lnSpc>
              <a:spcBef>
                <a:spcPts val="0"/>
              </a:spcBef>
              <a:spcAft>
                <a:spcPts val="0"/>
              </a:spcAft>
              <a:buSzPts val="2400"/>
              <a:buFont typeface="Cairo"/>
              <a:buNone/>
              <a:defRPr sz="2400">
                <a:latin typeface="Cairo"/>
                <a:ea typeface="Cairo"/>
                <a:cs typeface="Cairo"/>
                <a:sym typeface="Cairo"/>
              </a:defRPr>
            </a:lvl5pPr>
            <a:lvl6pPr lvl="5" algn="ctr" rtl="0">
              <a:lnSpc>
                <a:spcPct val="100000"/>
              </a:lnSpc>
              <a:spcBef>
                <a:spcPts val="0"/>
              </a:spcBef>
              <a:spcAft>
                <a:spcPts val="0"/>
              </a:spcAft>
              <a:buSzPts val="2400"/>
              <a:buFont typeface="Cairo"/>
              <a:buNone/>
              <a:defRPr sz="2400">
                <a:latin typeface="Cairo"/>
                <a:ea typeface="Cairo"/>
                <a:cs typeface="Cairo"/>
                <a:sym typeface="Cairo"/>
              </a:defRPr>
            </a:lvl6pPr>
            <a:lvl7pPr lvl="6" algn="ctr" rtl="0">
              <a:lnSpc>
                <a:spcPct val="100000"/>
              </a:lnSpc>
              <a:spcBef>
                <a:spcPts val="0"/>
              </a:spcBef>
              <a:spcAft>
                <a:spcPts val="0"/>
              </a:spcAft>
              <a:buSzPts val="2400"/>
              <a:buFont typeface="Cairo"/>
              <a:buNone/>
              <a:defRPr sz="2400">
                <a:latin typeface="Cairo"/>
                <a:ea typeface="Cairo"/>
                <a:cs typeface="Cairo"/>
                <a:sym typeface="Cairo"/>
              </a:defRPr>
            </a:lvl7pPr>
            <a:lvl8pPr lvl="7" algn="ctr" rtl="0">
              <a:lnSpc>
                <a:spcPct val="100000"/>
              </a:lnSpc>
              <a:spcBef>
                <a:spcPts val="0"/>
              </a:spcBef>
              <a:spcAft>
                <a:spcPts val="0"/>
              </a:spcAft>
              <a:buSzPts val="2400"/>
              <a:buFont typeface="Cairo"/>
              <a:buNone/>
              <a:defRPr sz="2400">
                <a:latin typeface="Cairo"/>
                <a:ea typeface="Cairo"/>
                <a:cs typeface="Cairo"/>
                <a:sym typeface="Cairo"/>
              </a:defRPr>
            </a:lvl8pPr>
            <a:lvl9pPr lvl="8" algn="ctr" rtl="0">
              <a:lnSpc>
                <a:spcPct val="100000"/>
              </a:lnSpc>
              <a:spcBef>
                <a:spcPts val="0"/>
              </a:spcBef>
              <a:spcAft>
                <a:spcPts val="0"/>
              </a:spcAft>
              <a:buSzPts val="2400"/>
              <a:buFont typeface="Cairo"/>
              <a:buNone/>
              <a:defRPr sz="2400">
                <a:latin typeface="Cairo"/>
                <a:ea typeface="Cairo"/>
                <a:cs typeface="Cairo"/>
                <a:sym typeface="Cairo"/>
              </a:defRPr>
            </a:lvl9pPr>
          </a:lstStyle>
          <a:p>
            <a:endParaRPr/>
          </a:p>
        </p:txBody>
      </p:sp>
      <p:grpSp>
        <p:nvGrpSpPr>
          <p:cNvPr id="263" name="Google Shape;263;p26"/>
          <p:cNvGrpSpPr/>
          <p:nvPr/>
        </p:nvGrpSpPr>
        <p:grpSpPr>
          <a:xfrm>
            <a:off x="-673850" y="-879225"/>
            <a:ext cx="12178874" cy="6654804"/>
            <a:chOff x="-673850" y="-879225"/>
            <a:chExt cx="12178874" cy="6654804"/>
          </a:xfrm>
        </p:grpSpPr>
        <p:grpSp>
          <p:nvGrpSpPr>
            <p:cNvPr id="264" name="Google Shape;264;p26"/>
            <p:cNvGrpSpPr/>
            <p:nvPr/>
          </p:nvGrpSpPr>
          <p:grpSpPr>
            <a:xfrm>
              <a:off x="-673850" y="-879225"/>
              <a:ext cx="12178874" cy="6654804"/>
              <a:chOff x="-673850" y="-879225"/>
              <a:chExt cx="12178874" cy="6654804"/>
            </a:xfrm>
          </p:grpSpPr>
          <p:pic>
            <p:nvPicPr>
              <p:cNvPr id="265" name="Google Shape;265;p26"/>
              <p:cNvPicPr preferRelativeResize="0"/>
              <p:nvPr/>
            </p:nvPicPr>
            <p:blipFill>
              <a:blip r:embed="rId2">
                <a:alphaModFix/>
              </a:blip>
              <a:stretch>
                <a:fillRect/>
              </a:stretch>
            </p:blipFill>
            <p:spPr>
              <a:xfrm rot="-8464073">
                <a:off x="7447301" y="-194098"/>
                <a:ext cx="3372597" cy="3372597"/>
              </a:xfrm>
              <a:prstGeom prst="rect">
                <a:avLst/>
              </a:prstGeom>
              <a:noFill/>
              <a:ln>
                <a:noFill/>
              </a:ln>
            </p:spPr>
          </p:pic>
          <p:pic>
            <p:nvPicPr>
              <p:cNvPr id="266" name="Google Shape;266;p26"/>
              <p:cNvPicPr preferRelativeResize="0"/>
              <p:nvPr/>
            </p:nvPicPr>
            <p:blipFill>
              <a:blip r:embed="rId2">
                <a:alphaModFix/>
              </a:blip>
              <a:stretch>
                <a:fillRect/>
              </a:stretch>
            </p:blipFill>
            <p:spPr>
              <a:xfrm rot="7199972">
                <a:off x="-296692" y="-85108"/>
                <a:ext cx="2060934" cy="2060915"/>
              </a:xfrm>
              <a:prstGeom prst="rect">
                <a:avLst/>
              </a:prstGeom>
              <a:noFill/>
              <a:ln>
                <a:noFill/>
              </a:ln>
            </p:spPr>
          </p:pic>
          <p:pic>
            <p:nvPicPr>
              <p:cNvPr id="267" name="Google Shape;267;p26"/>
              <p:cNvPicPr preferRelativeResize="0"/>
              <p:nvPr/>
            </p:nvPicPr>
            <p:blipFill>
              <a:blip r:embed="rId2">
                <a:alphaModFix/>
              </a:blip>
              <a:stretch>
                <a:fillRect/>
              </a:stretch>
            </p:blipFill>
            <p:spPr>
              <a:xfrm rot="932552">
                <a:off x="201192" y="3835364"/>
                <a:ext cx="1739023" cy="1739023"/>
              </a:xfrm>
              <a:prstGeom prst="rect">
                <a:avLst/>
              </a:prstGeom>
              <a:noFill/>
              <a:ln>
                <a:noFill/>
              </a:ln>
            </p:spPr>
          </p:pic>
        </p:grpSp>
        <p:sp>
          <p:nvSpPr>
            <p:cNvPr id="268" name="Google Shape;268;p26"/>
            <p:cNvSpPr/>
            <p:nvPr/>
          </p:nvSpPr>
          <p:spPr>
            <a:xfrm rot="3258403">
              <a:off x="8369528" y="744591"/>
              <a:ext cx="1528162" cy="1528162"/>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04"/>
        <p:cNvGrpSpPr/>
        <p:nvPr/>
      </p:nvGrpSpPr>
      <p:grpSpPr>
        <a:xfrm>
          <a:off x="0" y="0"/>
          <a:ext cx="0" cy="0"/>
          <a:chOff x="0" y="0"/>
          <a:chExt cx="0" cy="0"/>
        </a:xfrm>
      </p:grpSpPr>
      <p:pic>
        <p:nvPicPr>
          <p:cNvPr id="305" name="Google Shape;305;p29"/>
          <p:cNvPicPr preferRelativeResize="0"/>
          <p:nvPr/>
        </p:nvPicPr>
        <p:blipFill>
          <a:blip r:embed="rId2">
            <a:alphaModFix/>
          </a:blip>
          <a:stretch>
            <a:fillRect/>
          </a:stretch>
        </p:blipFill>
        <p:spPr>
          <a:xfrm rot="-7329991">
            <a:off x="8413819" y="3015195"/>
            <a:ext cx="1562662" cy="1562659"/>
          </a:xfrm>
          <a:prstGeom prst="rect">
            <a:avLst/>
          </a:prstGeom>
          <a:noFill/>
          <a:ln>
            <a:noFill/>
          </a:ln>
        </p:spPr>
      </p:pic>
      <p:grpSp>
        <p:nvGrpSpPr>
          <p:cNvPr id="306" name="Google Shape;306;p29"/>
          <p:cNvGrpSpPr/>
          <p:nvPr/>
        </p:nvGrpSpPr>
        <p:grpSpPr>
          <a:xfrm>
            <a:off x="7281616" y="-1002043"/>
            <a:ext cx="3649157" cy="3649153"/>
            <a:chOff x="7281616" y="-1002043"/>
            <a:chExt cx="3649157" cy="3649153"/>
          </a:xfrm>
        </p:grpSpPr>
        <p:pic>
          <p:nvPicPr>
            <p:cNvPr id="307" name="Google Shape;307;p29"/>
            <p:cNvPicPr preferRelativeResize="0"/>
            <p:nvPr/>
          </p:nvPicPr>
          <p:blipFill>
            <a:blip r:embed="rId2">
              <a:alphaModFix/>
            </a:blip>
            <a:stretch>
              <a:fillRect/>
            </a:stretch>
          </p:blipFill>
          <p:spPr>
            <a:xfrm rot="-7309130">
              <a:off x="7781115" y="-502550"/>
              <a:ext cx="2650160" cy="2650168"/>
            </a:xfrm>
            <a:prstGeom prst="rect">
              <a:avLst/>
            </a:prstGeom>
            <a:noFill/>
            <a:ln>
              <a:noFill/>
            </a:ln>
          </p:spPr>
        </p:pic>
        <p:pic>
          <p:nvPicPr>
            <p:cNvPr id="308" name="Google Shape;308;p29"/>
            <p:cNvPicPr preferRelativeResize="0"/>
            <p:nvPr/>
          </p:nvPicPr>
          <p:blipFill>
            <a:blip r:embed="rId2">
              <a:alphaModFix/>
            </a:blip>
            <a:stretch>
              <a:fillRect/>
            </a:stretch>
          </p:blipFill>
          <p:spPr>
            <a:xfrm rot="-7309128">
              <a:off x="8327225" y="-3876"/>
              <a:ext cx="1622873" cy="1622877"/>
            </a:xfrm>
            <a:prstGeom prst="rect">
              <a:avLst/>
            </a:prstGeom>
            <a:noFill/>
            <a:ln>
              <a:noFill/>
            </a:ln>
          </p:spPr>
        </p:pic>
      </p:grpSp>
      <p:pic>
        <p:nvPicPr>
          <p:cNvPr id="309" name="Google Shape;309;p29"/>
          <p:cNvPicPr preferRelativeResize="0"/>
          <p:nvPr/>
        </p:nvPicPr>
        <p:blipFill>
          <a:blip r:embed="rId2">
            <a:alphaModFix/>
          </a:blip>
          <a:stretch>
            <a:fillRect/>
          </a:stretch>
        </p:blipFill>
        <p:spPr>
          <a:xfrm rot="6567003">
            <a:off x="-1307612" y="995770"/>
            <a:ext cx="2335452" cy="2335461"/>
          </a:xfrm>
          <a:prstGeom prst="rect">
            <a:avLst/>
          </a:prstGeom>
          <a:noFill/>
          <a:ln>
            <a:noFill/>
          </a:ln>
        </p:spPr>
      </p:pic>
      <p:sp>
        <p:nvSpPr>
          <p:cNvPr id="310" name="Google Shape;310;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1" name="Google Shape;311;p29"/>
          <p:cNvSpPr txBox="1">
            <a:spLocks noGrp="1"/>
          </p:cNvSpPr>
          <p:nvPr>
            <p:ph type="subTitle" idx="1"/>
          </p:nvPr>
        </p:nvSpPr>
        <p:spPr>
          <a:xfrm>
            <a:off x="720000" y="1681111"/>
            <a:ext cx="21717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2" name="Google Shape;312;p29"/>
          <p:cNvSpPr txBox="1">
            <a:spLocks noGrp="1"/>
          </p:cNvSpPr>
          <p:nvPr>
            <p:ph type="subTitle" idx="2"/>
          </p:nvPr>
        </p:nvSpPr>
        <p:spPr>
          <a:xfrm>
            <a:off x="3517048" y="1681111"/>
            <a:ext cx="21717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3" name="Google Shape;313;p29"/>
          <p:cNvSpPr txBox="1">
            <a:spLocks noGrp="1"/>
          </p:cNvSpPr>
          <p:nvPr>
            <p:ph type="subTitle" idx="3"/>
          </p:nvPr>
        </p:nvSpPr>
        <p:spPr>
          <a:xfrm>
            <a:off x="720000" y="3540700"/>
            <a:ext cx="21717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4" name="Google Shape;314;p29"/>
          <p:cNvSpPr txBox="1">
            <a:spLocks noGrp="1"/>
          </p:cNvSpPr>
          <p:nvPr>
            <p:ph type="subTitle" idx="4"/>
          </p:nvPr>
        </p:nvSpPr>
        <p:spPr>
          <a:xfrm>
            <a:off x="3517046" y="3540700"/>
            <a:ext cx="21717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5" name="Google Shape;315;p29"/>
          <p:cNvSpPr txBox="1">
            <a:spLocks noGrp="1"/>
          </p:cNvSpPr>
          <p:nvPr>
            <p:ph type="subTitle" idx="5"/>
          </p:nvPr>
        </p:nvSpPr>
        <p:spPr>
          <a:xfrm>
            <a:off x="6252292" y="1681111"/>
            <a:ext cx="21717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6" name="Google Shape;316;p29"/>
          <p:cNvSpPr txBox="1">
            <a:spLocks noGrp="1"/>
          </p:cNvSpPr>
          <p:nvPr>
            <p:ph type="subTitle" idx="6"/>
          </p:nvPr>
        </p:nvSpPr>
        <p:spPr>
          <a:xfrm>
            <a:off x="6252292" y="3540700"/>
            <a:ext cx="21717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7" name="Google Shape;317;p29"/>
          <p:cNvSpPr txBox="1">
            <a:spLocks noGrp="1"/>
          </p:cNvSpPr>
          <p:nvPr>
            <p:ph type="subTitle" idx="7"/>
          </p:nvPr>
        </p:nvSpPr>
        <p:spPr>
          <a:xfrm>
            <a:off x="720000" y="1439450"/>
            <a:ext cx="21717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Cairo"/>
              <a:buNone/>
              <a:defRPr sz="2200" b="1">
                <a:solidFill>
                  <a:schemeClr val="dk1"/>
                </a:solidFill>
                <a:latin typeface="Cairo"/>
                <a:ea typeface="Cairo"/>
                <a:cs typeface="Cairo"/>
                <a:sym typeface="Cairo"/>
              </a:defRPr>
            </a:lvl1pPr>
            <a:lvl2pPr lvl="1" algn="ctr" rtl="0">
              <a:lnSpc>
                <a:spcPct val="100000"/>
              </a:lnSpc>
              <a:spcBef>
                <a:spcPts val="0"/>
              </a:spcBef>
              <a:spcAft>
                <a:spcPts val="0"/>
              </a:spcAft>
              <a:buSzPts val="2000"/>
              <a:buFont typeface="Cairo"/>
              <a:buNone/>
              <a:defRPr sz="2000" b="1">
                <a:latin typeface="Cairo"/>
                <a:ea typeface="Cairo"/>
                <a:cs typeface="Cairo"/>
                <a:sym typeface="Cairo"/>
              </a:defRPr>
            </a:lvl2pPr>
            <a:lvl3pPr lvl="2" algn="ctr" rtl="0">
              <a:lnSpc>
                <a:spcPct val="100000"/>
              </a:lnSpc>
              <a:spcBef>
                <a:spcPts val="0"/>
              </a:spcBef>
              <a:spcAft>
                <a:spcPts val="0"/>
              </a:spcAft>
              <a:buSzPts val="2000"/>
              <a:buFont typeface="Cairo"/>
              <a:buNone/>
              <a:defRPr sz="2000" b="1">
                <a:latin typeface="Cairo"/>
                <a:ea typeface="Cairo"/>
                <a:cs typeface="Cairo"/>
                <a:sym typeface="Cairo"/>
              </a:defRPr>
            </a:lvl3pPr>
            <a:lvl4pPr lvl="3" algn="ctr" rtl="0">
              <a:lnSpc>
                <a:spcPct val="100000"/>
              </a:lnSpc>
              <a:spcBef>
                <a:spcPts val="0"/>
              </a:spcBef>
              <a:spcAft>
                <a:spcPts val="0"/>
              </a:spcAft>
              <a:buSzPts val="2000"/>
              <a:buFont typeface="Cairo"/>
              <a:buNone/>
              <a:defRPr sz="2000" b="1">
                <a:latin typeface="Cairo"/>
                <a:ea typeface="Cairo"/>
                <a:cs typeface="Cairo"/>
                <a:sym typeface="Cairo"/>
              </a:defRPr>
            </a:lvl4pPr>
            <a:lvl5pPr lvl="4" algn="ctr" rtl="0">
              <a:lnSpc>
                <a:spcPct val="100000"/>
              </a:lnSpc>
              <a:spcBef>
                <a:spcPts val="0"/>
              </a:spcBef>
              <a:spcAft>
                <a:spcPts val="0"/>
              </a:spcAft>
              <a:buSzPts val="2000"/>
              <a:buFont typeface="Cairo"/>
              <a:buNone/>
              <a:defRPr sz="2000" b="1">
                <a:latin typeface="Cairo"/>
                <a:ea typeface="Cairo"/>
                <a:cs typeface="Cairo"/>
                <a:sym typeface="Cairo"/>
              </a:defRPr>
            </a:lvl5pPr>
            <a:lvl6pPr lvl="5" algn="ctr" rtl="0">
              <a:lnSpc>
                <a:spcPct val="100000"/>
              </a:lnSpc>
              <a:spcBef>
                <a:spcPts val="0"/>
              </a:spcBef>
              <a:spcAft>
                <a:spcPts val="0"/>
              </a:spcAft>
              <a:buSzPts val="2000"/>
              <a:buFont typeface="Cairo"/>
              <a:buNone/>
              <a:defRPr sz="2000" b="1">
                <a:latin typeface="Cairo"/>
                <a:ea typeface="Cairo"/>
                <a:cs typeface="Cairo"/>
                <a:sym typeface="Cairo"/>
              </a:defRPr>
            </a:lvl6pPr>
            <a:lvl7pPr lvl="6" algn="ctr" rtl="0">
              <a:lnSpc>
                <a:spcPct val="100000"/>
              </a:lnSpc>
              <a:spcBef>
                <a:spcPts val="0"/>
              </a:spcBef>
              <a:spcAft>
                <a:spcPts val="0"/>
              </a:spcAft>
              <a:buSzPts val="2000"/>
              <a:buFont typeface="Cairo"/>
              <a:buNone/>
              <a:defRPr sz="2000" b="1">
                <a:latin typeface="Cairo"/>
                <a:ea typeface="Cairo"/>
                <a:cs typeface="Cairo"/>
                <a:sym typeface="Cairo"/>
              </a:defRPr>
            </a:lvl7pPr>
            <a:lvl8pPr lvl="7" algn="ctr" rtl="0">
              <a:lnSpc>
                <a:spcPct val="100000"/>
              </a:lnSpc>
              <a:spcBef>
                <a:spcPts val="0"/>
              </a:spcBef>
              <a:spcAft>
                <a:spcPts val="0"/>
              </a:spcAft>
              <a:buSzPts val="2000"/>
              <a:buFont typeface="Cairo"/>
              <a:buNone/>
              <a:defRPr sz="2000" b="1">
                <a:latin typeface="Cairo"/>
                <a:ea typeface="Cairo"/>
                <a:cs typeface="Cairo"/>
                <a:sym typeface="Cairo"/>
              </a:defRPr>
            </a:lvl8pPr>
            <a:lvl9pPr lvl="8" algn="ctr" rtl="0">
              <a:lnSpc>
                <a:spcPct val="100000"/>
              </a:lnSpc>
              <a:spcBef>
                <a:spcPts val="0"/>
              </a:spcBef>
              <a:spcAft>
                <a:spcPts val="0"/>
              </a:spcAft>
              <a:buSzPts val="2000"/>
              <a:buFont typeface="Cairo"/>
              <a:buNone/>
              <a:defRPr sz="2000" b="1">
                <a:latin typeface="Cairo"/>
                <a:ea typeface="Cairo"/>
                <a:cs typeface="Cairo"/>
                <a:sym typeface="Cairo"/>
              </a:defRPr>
            </a:lvl9pPr>
          </a:lstStyle>
          <a:p>
            <a:endParaRPr/>
          </a:p>
        </p:txBody>
      </p:sp>
      <p:sp>
        <p:nvSpPr>
          <p:cNvPr id="318" name="Google Shape;318;p29"/>
          <p:cNvSpPr txBox="1">
            <a:spLocks noGrp="1"/>
          </p:cNvSpPr>
          <p:nvPr>
            <p:ph type="subTitle" idx="8"/>
          </p:nvPr>
        </p:nvSpPr>
        <p:spPr>
          <a:xfrm>
            <a:off x="3517048" y="1439450"/>
            <a:ext cx="21717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Cairo"/>
              <a:buNone/>
              <a:defRPr sz="2200" b="1">
                <a:solidFill>
                  <a:schemeClr val="dk1"/>
                </a:solidFill>
                <a:latin typeface="Cairo"/>
                <a:ea typeface="Cairo"/>
                <a:cs typeface="Cairo"/>
                <a:sym typeface="Cairo"/>
              </a:defRPr>
            </a:lvl1pPr>
            <a:lvl2pPr lvl="1" algn="ctr" rtl="0">
              <a:lnSpc>
                <a:spcPct val="100000"/>
              </a:lnSpc>
              <a:spcBef>
                <a:spcPts val="0"/>
              </a:spcBef>
              <a:spcAft>
                <a:spcPts val="0"/>
              </a:spcAft>
              <a:buSzPts val="2000"/>
              <a:buFont typeface="Cairo"/>
              <a:buNone/>
              <a:defRPr sz="2000" b="1">
                <a:latin typeface="Cairo"/>
                <a:ea typeface="Cairo"/>
                <a:cs typeface="Cairo"/>
                <a:sym typeface="Cairo"/>
              </a:defRPr>
            </a:lvl2pPr>
            <a:lvl3pPr lvl="2" algn="ctr" rtl="0">
              <a:lnSpc>
                <a:spcPct val="100000"/>
              </a:lnSpc>
              <a:spcBef>
                <a:spcPts val="0"/>
              </a:spcBef>
              <a:spcAft>
                <a:spcPts val="0"/>
              </a:spcAft>
              <a:buSzPts val="2000"/>
              <a:buFont typeface="Cairo"/>
              <a:buNone/>
              <a:defRPr sz="2000" b="1">
                <a:latin typeface="Cairo"/>
                <a:ea typeface="Cairo"/>
                <a:cs typeface="Cairo"/>
                <a:sym typeface="Cairo"/>
              </a:defRPr>
            </a:lvl3pPr>
            <a:lvl4pPr lvl="3" algn="ctr" rtl="0">
              <a:lnSpc>
                <a:spcPct val="100000"/>
              </a:lnSpc>
              <a:spcBef>
                <a:spcPts val="0"/>
              </a:spcBef>
              <a:spcAft>
                <a:spcPts val="0"/>
              </a:spcAft>
              <a:buSzPts val="2000"/>
              <a:buFont typeface="Cairo"/>
              <a:buNone/>
              <a:defRPr sz="2000" b="1">
                <a:latin typeface="Cairo"/>
                <a:ea typeface="Cairo"/>
                <a:cs typeface="Cairo"/>
                <a:sym typeface="Cairo"/>
              </a:defRPr>
            </a:lvl4pPr>
            <a:lvl5pPr lvl="4" algn="ctr" rtl="0">
              <a:lnSpc>
                <a:spcPct val="100000"/>
              </a:lnSpc>
              <a:spcBef>
                <a:spcPts val="0"/>
              </a:spcBef>
              <a:spcAft>
                <a:spcPts val="0"/>
              </a:spcAft>
              <a:buSzPts val="2000"/>
              <a:buFont typeface="Cairo"/>
              <a:buNone/>
              <a:defRPr sz="2000" b="1">
                <a:latin typeface="Cairo"/>
                <a:ea typeface="Cairo"/>
                <a:cs typeface="Cairo"/>
                <a:sym typeface="Cairo"/>
              </a:defRPr>
            </a:lvl5pPr>
            <a:lvl6pPr lvl="5" algn="ctr" rtl="0">
              <a:lnSpc>
                <a:spcPct val="100000"/>
              </a:lnSpc>
              <a:spcBef>
                <a:spcPts val="0"/>
              </a:spcBef>
              <a:spcAft>
                <a:spcPts val="0"/>
              </a:spcAft>
              <a:buSzPts val="2000"/>
              <a:buFont typeface="Cairo"/>
              <a:buNone/>
              <a:defRPr sz="2000" b="1">
                <a:latin typeface="Cairo"/>
                <a:ea typeface="Cairo"/>
                <a:cs typeface="Cairo"/>
                <a:sym typeface="Cairo"/>
              </a:defRPr>
            </a:lvl6pPr>
            <a:lvl7pPr lvl="6" algn="ctr" rtl="0">
              <a:lnSpc>
                <a:spcPct val="100000"/>
              </a:lnSpc>
              <a:spcBef>
                <a:spcPts val="0"/>
              </a:spcBef>
              <a:spcAft>
                <a:spcPts val="0"/>
              </a:spcAft>
              <a:buSzPts val="2000"/>
              <a:buFont typeface="Cairo"/>
              <a:buNone/>
              <a:defRPr sz="2000" b="1">
                <a:latin typeface="Cairo"/>
                <a:ea typeface="Cairo"/>
                <a:cs typeface="Cairo"/>
                <a:sym typeface="Cairo"/>
              </a:defRPr>
            </a:lvl7pPr>
            <a:lvl8pPr lvl="7" algn="ctr" rtl="0">
              <a:lnSpc>
                <a:spcPct val="100000"/>
              </a:lnSpc>
              <a:spcBef>
                <a:spcPts val="0"/>
              </a:spcBef>
              <a:spcAft>
                <a:spcPts val="0"/>
              </a:spcAft>
              <a:buSzPts val="2000"/>
              <a:buFont typeface="Cairo"/>
              <a:buNone/>
              <a:defRPr sz="2000" b="1">
                <a:latin typeface="Cairo"/>
                <a:ea typeface="Cairo"/>
                <a:cs typeface="Cairo"/>
                <a:sym typeface="Cairo"/>
              </a:defRPr>
            </a:lvl8pPr>
            <a:lvl9pPr lvl="8" algn="ctr" rtl="0">
              <a:lnSpc>
                <a:spcPct val="100000"/>
              </a:lnSpc>
              <a:spcBef>
                <a:spcPts val="0"/>
              </a:spcBef>
              <a:spcAft>
                <a:spcPts val="0"/>
              </a:spcAft>
              <a:buSzPts val="2000"/>
              <a:buFont typeface="Cairo"/>
              <a:buNone/>
              <a:defRPr sz="2000" b="1">
                <a:latin typeface="Cairo"/>
                <a:ea typeface="Cairo"/>
                <a:cs typeface="Cairo"/>
                <a:sym typeface="Cairo"/>
              </a:defRPr>
            </a:lvl9pPr>
          </a:lstStyle>
          <a:p>
            <a:endParaRPr/>
          </a:p>
        </p:txBody>
      </p:sp>
      <p:sp>
        <p:nvSpPr>
          <p:cNvPr id="319" name="Google Shape;319;p29"/>
          <p:cNvSpPr txBox="1">
            <a:spLocks noGrp="1"/>
          </p:cNvSpPr>
          <p:nvPr>
            <p:ph type="subTitle" idx="9"/>
          </p:nvPr>
        </p:nvSpPr>
        <p:spPr>
          <a:xfrm>
            <a:off x="6252292" y="1439450"/>
            <a:ext cx="21717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Cairo"/>
              <a:buNone/>
              <a:defRPr sz="2200" b="1">
                <a:solidFill>
                  <a:schemeClr val="dk1"/>
                </a:solidFill>
                <a:latin typeface="Cairo"/>
                <a:ea typeface="Cairo"/>
                <a:cs typeface="Cairo"/>
                <a:sym typeface="Cairo"/>
              </a:defRPr>
            </a:lvl1pPr>
            <a:lvl2pPr lvl="1" algn="ctr" rtl="0">
              <a:lnSpc>
                <a:spcPct val="100000"/>
              </a:lnSpc>
              <a:spcBef>
                <a:spcPts val="0"/>
              </a:spcBef>
              <a:spcAft>
                <a:spcPts val="0"/>
              </a:spcAft>
              <a:buSzPts val="2000"/>
              <a:buFont typeface="Cairo"/>
              <a:buNone/>
              <a:defRPr sz="2000" b="1">
                <a:latin typeface="Cairo"/>
                <a:ea typeface="Cairo"/>
                <a:cs typeface="Cairo"/>
                <a:sym typeface="Cairo"/>
              </a:defRPr>
            </a:lvl2pPr>
            <a:lvl3pPr lvl="2" algn="ctr" rtl="0">
              <a:lnSpc>
                <a:spcPct val="100000"/>
              </a:lnSpc>
              <a:spcBef>
                <a:spcPts val="0"/>
              </a:spcBef>
              <a:spcAft>
                <a:spcPts val="0"/>
              </a:spcAft>
              <a:buSzPts val="2000"/>
              <a:buFont typeface="Cairo"/>
              <a:buNone/>
              <a:defRPr sz="2000" b="1">
                <a:latin typeface="Cairo"/>
                <a:ea typeface="Cairo"/>
                <a:cs typeface="Cairo"/>
                <a:sym typeface="Cairo"/>
              </a:defRPr>
            </a:lvl3pPr>
            <a:lvl4pPr lvl="3" algn="ctr" rtl="0">
              <a:lnSpc>
                <a:spcPct val="100000"/>
              </a:lnSpc>
              <a:spcBef>
                <a:spcPts val="0"/>
              </a:spcBef>
              <a:spcAft>
                <a:spcPts val="0"/>
              </a:spcAft>
              <a:buSzPts val="2000"/>
              <a:buFont typeface="Cairo"/>
              <a:buNone/>
              <a:defRPr sz="2000" b="1">
                <a:latin typeface="Cairo"/>
                <a:ea typeface="Cairo"/>
                <a:cs typeface="Cairo"/>
                <a:sym typeface="Cairo"/>
              </a:defRPr>
            </a:lvl4pPr>
            <a:lvl5pPr lvl="4" algn="ctr" rtl="0">
              <a:lnSpc>
                <a:spcPct val="100000"/>
              </a:lnSpc>
              <a:spcBef>
                <a:spcPts val="0"/>
              </a:spcBef>
              <a:spcAft>
                <a:spcPts val="0"/>
              </a:spcAft>
              <a:buSzPts val="2000"/>
              <a:buFont typeface="Cairo"/>
              <a:buNone/>
              <a:defRPr sz="2000" b="1">
                <a:latin typeface="Cairo"/>
                <a:ea typeface="Cairo"/>
                <a:cs typeface="Cairo"/>
                <a:sym typeface="Cairo"/>
              </a:defRPr>
            </a:lvl5pPr>
            <a:lvl6pPr lvl="5" algn="ctr" rtl="0">
              <a:lnSpc>
                <a:spcPct val="100000"/>
              </a:lnSpc>
              <a:spcBef>
                <a:spcPts val="0"/>
              </a:spcBef>
              <a:spcAft>
                <a:spcPts val="0"/>
              </a:spcAft>
              <a:buSzPts val="2000"/>
              <a:buFont typeface="Cairo"/>
              <a:buNone/>
              <a:defRPr sz="2000" b="1">
                <a:latin typeface="Cairo"/>
                <a:ea typeface="Cairo"/>
                <a:cs typeface="Cairo"/>
                <a:sym typeface="Cairo"/>
              </a:defRPr>
            </a:lvl6pPr>
            <a:lvl7pPr lvl="6" algn="ctr" rtl="0">
              <a:lnSpc>
                <a:spcPct val="100000"/>
              </a:lnSpc>
              <a:spcBef>
                <a:spcPts val="0"/>
              </a:spcBef>
              <a:spcAft>
                <a:spcPts val="0"/>
              </a:spcAft>
              <a:buSzPts val="2000"/>
              <a:buFont typeface="Cairo"/>
              <a:buNone/>
              <a:defRPr sz="2000" b="1">
                <a:latin typeface="Cairo"/>
                <a:ea typeface="Cairo"/>
                <a:cs typeface="Cairo"/>
                <a:sym typeface="Cairo"/>
              </a:defRPr>
            </a:lvl7pPr>
            <a:lvl8pPr lvl="7" algn="ctr" rtl="0">
              <a:lnSpc>
                <a:spcPct val="100000"/>
              </a:lnSpc>
              <a:spcBef>
                <a:spcPts val="0"/>
              </a:spcBef>
              <a:spcAft>
                <a:spcPts val="0"/>
              </a:spcAft>
              <a:buSzPts val="2000"/>
              <a:buFont typeface="Cairo"/>
              <a:buNone/>
              <a:defRPr sz="2000" b="1">
                <a:latin typeface="Cairo"/>
                <a:ea typeface="Cairo"/>
                <a:cs typeface="Cairo"/>
                <a:sym typeface="Cairo"/>
              </a:defRPr>
            </a:lvl8pPr>
            <a:lvl9pPr lvl="8" algn="ctr" rtl="0">
              <a:lnSpc>
                <a:spcPct val="100000"/>
              </a:lnSpc>
              <a:spcBef>
                <a:spcPts val="0"/>
              </a:spcBef>
              <a:spcAft>
                <a:spcPts val="0"/>
              </a:spcAft>
              <a:buSzPts val="2000"/>
              <a:buFont typeface="Cairo"/>
              <a:buNone/>
              <a:defRPr sz="2000" b="1">
                <a:latin typeface="Cairo"/>
                <a:ea typeface="Cairo"/>
                <a:cs typeface="Cairo"/>
                <a:sym typeface="Cairo"/>
              </a:defRPr>
            </a:lvl9pPr>
          </a:lstStyle>
          <a:p>
            <a:endParaRPr/>
          </a:p>
        </p:txBody>
      </p:sp>
      <p:sp>
        <p:nvSpPr>
          <p:cNvPr id="320" name="Google Shape;320;p29"/>
          <p:cNvSpPr txBox="1">
            <a:spLocks noGrp="1"/>
          </p:cNvSpPr>
          <p:nvPr>
            <p:ph type="subTitle" idx="13"/>
          </p:nvPr>
        </p:nvSpPr>
        <p:spPr>
          <a:xfrm>
            <a:off x="720000" y="3276327"/>
            <a:ext cx="21717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Cairo"/>
              <a:buNone/>
              <a:defRPr sz="2200" b="1">
                <a:solidFill>
                  <a:schemeClr val="dk1"/>
                </a:solidFill>
                <a:latin typeface="Cairo"/>
                <a:ea typeface="Cairo"/>
                <a:cs typeface="Cairo"/>
                <a:sym typeface="Cairo"/>
              </a:defRPr>
            </a:lvl1pPr>
            <a:lvl2pPr lvl="1" algn="ctr" rtl="0">
              <a:lnSpc>
                <a:spcPct val="100000"/>
              </a:lnSpc>
              <a:spcBef>
                <a:spcPts val="0"/>
              </a:spcBef>
              <a:spcAft>
                <a:spcPts val="0"/>
              </a:spcAft>
              <a:buSzPts val="2000"/>
              <a:buFont typeface="Cairo"/>
              <a:buNone/>
              <a:defRPr sz="2000" b="1">
                <a:latin typeface="Cairo"/>
                <a:ea typeface="Cairo"/>
                <a:cs typeface="Cairo"/>
                <a:sym typeface="Cairo"/>
              </a:defRPr>
            </a:lvl2pPr>
            <a:lvl3pPr lvl="2" algn="ctr" rtl="0">
              <a:lnSpc>
                <a:spcPct val="100000"/>
              </a:lnSpc>
              <a:spcBef>
                <a:spcPts val="0"/>
              </a:spcBef>
              <a:spcAft>
                <a:spcPts val="0"/>
              </a:spcAft>
              <a:buSzPts val="2000"/>
              <a:buFont typeface="Cairo"/>
              <a:buNone/>
              <a:defRPr sz="2000" b="1">
                <a:latin typeface="Cairo"/>
                <a:ea typeface="Cairo"/>
                <a:cs typeface="Cairo"/>
                <a:sym typeface="Cairo"/>
              </a:defRPr>
            </a:lvl3pPr>
            <a:lvl4pPr lvl="3" algn="ctr" rtl="0">
              <a:lnSpc>
                <a:spcPct val="100000"/>
              </a:lnSpc>
              <a:spcBef>
                <a:spcPts val="0"/>
              </a:spcBef>
              <a:spcAft>
                <a:spcPts val="0"/>
              </a:spcAft>
              <a:buSzPts val="2000"/>
              <a:buFont typeface="Cairo"/>
              <a:buNone/>
              <a:defRPr sz="2000" b="1">
                <a:latin typeface="Cairo"/>
                <a:ea typeface="Cairo"/>
                <a:cs typeface="Cairo"/>
                <a:sym typeface="Cairo"/>
              </a:defRPr>
            </a:lvl4pPr>
            <a:lvl5pPr lvl="4" algn="ctr" rtl="0">
              <a:lnSpc>
                <a:spcPct val="100000"/>
              </a:lnSpc>
              <a:spcBef>
                <a:spcPts val="0"/>
              </a:spcBef>
              <a:spcAft>
                <a:spcPts val="0"/>
              </a:spcAft>
              <a:buSzPts val="2000"/>
              <a:buFont typeface="Cairo"/>
              <a:buNone/>
              <a:defRPr sz="2000" b="1">
                <a:latin typeface="Cairo"/>
                <a:ea typeface="Cairo"/>
                <a:cs typeface="Cairo"/>
                <a:sym typeface="Cairo"/>
              </a:defRPr>
            </a:lvl5pPr>
            <a:lvl6pPr lvl="5" algn="ctr" rtl="0">
              <a:lnSpc>
                <a:spcPct val="100000"/>
              </a:lnSpc>
              <a:spcBef>
                <a:spcPts val="0"/>
              </a:spcBef>
              <a:spcAft>
                <a:spcPts val="0"/>
              </a:spcAft>
              <a:buSzPts val="2000"/>
              <a:buFont typeface="Cairo"/>
              <a:buNone/>
              <a:defRPr sz="2000" b="1">
                <a:latin typeface="Cairo"/>
                <a:ea typeface="Cairo"/>
                <a:cs typeface="Cairo"/>
                <a:sym typeface="Cairo"/>
              </a:defRPr>
            </a:lvl6pPr>
            <a:lvl7pPr lvl="6" algn="ctr" rtl="0">
              <a:lnSpc>
                <a:spcPct val="100000"/>
              </a:lnSpc>
              <a:spcBef>
                <a:spcPts val="0"/>
              </a:spcBef>
              <a:spcAft>
                <a:spcPts val="0"/>
              </a:spcAft>
              <a:buSzPts val="2000"/>
              <a:buFont typeface="Cairo"/>
              <a:buNone/>
              <a:defRPr sz="2000" b="1">
                <a:latin typeface="Cairo"/>
                <a:ea typeface="Cairo"/>
                <a:cs typeface="Cairo"/>
                <a:sym typeface="Cairo"/>
              </a:defRPr>
            </a:lvl7pPr>
            <a:lvl8pPr lvl="7" algn="ctr" rtl="0">
              <a:lnSpc>
                <a:spcPct val="100000"/>
              </a:lnSpc>
              <a:spcBef>
                <a:spcPts val="0"/>
              </a:spcBef>
              <a:spcAft>
                <a:spcPts val="0"/>
              </a:spcAft>
              <a:buSzPts val="2000"/>
              <a:buFont typeface="Cairo"/>
              <a:buNone/>
              <a:defRPr sz="2000" b="1">
                <a:latin typeface="Cairo"/>
                <a:ea typeface="Cairo"/>
                <a:cs typeface="Cairo"/>
                <a:sym typeface="Cairo"/>
              </a:defRPr>
            </a:lvl8pPr>
            <a:lvl9pPr lvl="8" algn="ctr" rtl="0">
              <a:lnSpc>
                <a:spcPct val="100000"/>
              </a:lnSpc>
              <a:spcBef>
                <a:spcPts val="0"/>
              </a:spcBef>
              <a:spcAft>
                <a:spcPts val="0"/>
              </a:spcAft>
              <a:buSzPts val="2000"/>
              <a:buFont typeface="Cairo"/>
              <a:buNone/>
              <a:defRPr sz="2000" b="1">
                <a:latin typeface="Cairo"/>
                <a:ea typeface="Cairo"/>
                <a:cs typeface="Cairo"/>
                <a:sym typeface="Cairo"/>
              </a:defRPr>
            </a:lvl9pPr>
          </a:lstStyle>
          <a:p>
            <a:endParaRPr/>
          </a:p>
        </p:txBody>
      </p:sp>
      <p:sp>
        <p:nvSpPr>
          <p:cNvPr id="321" name="Google Shape;321;p29"/>
          <p:cNvSpPr txBox="1">
            <a:spLocks noGrp="1"/>
          </p:cNvSpPr>
          <p:nvPr>
            <p:ph type="subTitle" idx="14"/>
          </p:nvPr>
        </p:nvSpPr>
        <p:spPr>
          <a:xfrm>
            <a:off x="3517048" y="3276327"/>
            <a:ext cx="21717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Cairo"/>
              <a:buNone/>
              <a:defRPr sz="2200" b="1">
                <a:solidFill>
                  <a:schemeClr val="dk1"/>
                </a:solidFill>
                <a:latin typeface="Cairo"/>
                <a:ea typeface="Cairo"/>
                <a:cs typeface="Cairo"/>
                <a:sym typeface="Cairo"/>
              </a:defRPr>
            </a:lvl1pPr>
            <a:lvl2pPr lvl="1" algn="ctr" rtl="0">
              <a:lnSpc>
                <a:spcPct val="100000"/>
              </a:lnSpc>
              <a:spcBef>
                <a:spcPts val="0"/>
              </a:spcBef>
              <a:spcAft>
                <a:spcPts val="0"/>
              </a:spcAft>
              <a:buSzPts val="2000"/>
              <a:buFont typeface="Cairo"/>
              <a:buNone/>
              <a:defRPr sz="2000" b="1">
                <a:latin typeface="Cairo"/>
                <a:ea typeface="Cairo"/>
                <a:cs typeface="Cairo"/>
                <a:sym typeface="Cairo"/>
              </a:defRPr>
            </a:lvl2pPr>
            <a:lvl3pPr lvl="2" algn="ctr" rtl="0">
              <a:lnSpc>
                <a:spcPct val="100000"/>
              </a:lnSpc>
              <a:spcBef>
                <a:spcPts val="0"/>
              </a:spcBef>
              <a:spcAft>
                <a:spcPts val="0"/>
              </a:spcAft>
              <a:buSzPts val="2000"/>
              <a:buFont typeface="Cairo"/>
              <a:buNone/>
              <a:defRPr sz="2000" b="1">
                <a:latin typeface="Cairo"/>
                <a:ea typeface="Cairo"/>
                <a:cs typeface="Cairo"/>
                <a:sym typeface="Cairo"/>
              </a:defRPr>
            </a:lvl3pPr>
            <a:lvl4pPr lvl="3" algn="ctr" rtl="0">
              <a:lnSpc>
                <a:spcPct val="100000"/>
              </a:lnSpc>
              <a:spcBef>
                <a:spcPts val="0"/>
              </a:spcBef>
              <a:spcAft>
                <a:spcPts val="0"/>
              </a:spcAft>
              <a:buSzPts val="2000"/>
              <a:buFont typeface="Cairo"/>
              <a:buNone/>
              <a:defRPr sz="2000" b="1">
                <a:latin typeface="Cairo"/>
                <a:ea typeface="Cairo"/>
                <a:cs typeface="Cairo"/>
                <a:sym typeface="Cairo"/>
              </a:defRPr>
            </a:lvl4pPr>
            <a:lvl5pPr lvl="4" algn="ctr" rtl="0">
              <a:lnSpc>
                <a:spcPct val="100000"/>
              </a:lnSpc>
              <a:spcBef>
                <a:spcPts val="0"/>
              </a:spcBef>
              <a:spcAft>
                <a:spcPts val="0"/>
              </a:spcAft>
              <a:buSzPts val="2000"/>
              <a:buFont typeface="Cairo"/>
              <a:buNone/>
              <a:defRPr sz="2000" b="1">
                <a:latin typeface="Cairo"/>
                <a:ea typeface="Cairo"/>
                <a:cs typeface="Cairo"/>
                <a:sym typeface="Cairo"/>
              </a:defRPr>
            </a:lvl5pPr>
            <a:lvl6pPr lvl="5" algn="ctr" rtl="0">
              <a:lnSpc>
                <a:spcPct val="100000"/>
              </a:lnSpc>
              <a:spcBef>
                <a:spcPts val="0"/>
              </a:spcBef>
              <a:spcAft>
                <a:spcPts val="0"/>
              </a:spcAft>
              <a:buSzPts val="2000"/>
              <a:buFont typeface="Cairo"/>
              <a:buNone/>
              <a:defRPr sz="2000" b="1">
                <a:latin typeface="Cairo"/>
                <a:ea typeface="Cairo"/>
                <a:cs typeface="Cairo"/>
                <a:sym typeface="Cairo"/>
              </a:defRPr>
            </a:lvl6pPr>
            <a:lvl7pPr lvl="6" algn="ctr" rtl="0">
              <a:lnSpc>
                <a:spcPct val="100000"/>
              </a:lnSpc>
              <a:spcBef>
                <a:spcPts val="0"/>
              </a:spcBef>
              <a:spcAft>
                <a:spcPts val="0"/>
              </a:spcAft>
              <a:buSzPts val="2000"/>
              <a:buFont typeface="Cairo"/>
              <a:buNone/>
              <a:defRPr sz="2000" b="1">
                <a:latin typeface="Cairo"/>
                <a:ea typeface="Cairo"/>
                <a:cs typeface="Cairo"/>
                <a:sym typeface="Cairo"/>
              </a:defRPr>
            </a:lvl7pPr>
            <a:lvl8pPr lvl="7" algn="ctr" rtl="0">
              <a:lnSpc>
                <a:spcPct val="100000"/>
              </a:lnSpc>
              <a:spcBef>
                <a:spcPts val="0"/>
              </a:spcBef>
              <a:spcAft>
                <a:spcPts val="0"/>
              </a:spcAft>
              <a:buSzPts val="2000"/>
              <a:buFont typeface="Cairo"/>
              <a:buNone/>
              <a:defRPr sz="2000" b="1">
                <a:latin typeface="Cairo"/>
                <a:ea typeface="Cairo"/>
                <a:cs typeface="Cairo"/>
                <a:sym typeface="Cairo"/>
              </a:defRPr>
            </a:lvl8pPr>
            <a:lvl9pPr lvl="8" algn="ctr" rtl="0">
              <a:lnSpc>
                <a:spcPct val="100000"/>
              </a:lnSpc>
              <a:spcBef>
                <a:spcPts val="0"/>
              </a:spcBef>
              <a:spcAft>
                <a:spcPts val="0"/>
              </a:spcAft>
              <a:buSzPts val="2000"/>
              <a:buFont typeface="Cairo"/>
              <a:buNone/>
              <a:defRPr sz="2000" b="1">
                <a:latin typeface="Cairo"/>
                <a:ea typeface="Cairo"/>
                <a:cs typeface="Cairo"/>
                <a:sym typeface="Cairo"/>
              </a:defRPr>
            </a:lvl9pPr>
          </a:lstStyle>
          <a:p>
            <a:endParaRPr/>
          </a:p>
        </p:txBody>
      </p:sp>
      <p:sp>
        <p:nvSpPr>
          <p:cNvPr id="322" name="Google Shape;322;p29"/>
          <p:cNvSpPr txBox="1">
            <a:spLocks noGrp="1"/>
          </p:cNvSpPr>
          <p:nvPr>
            <p:ph type="subTitle" idx="15"/>
          </p:nvPr>
        </p:nvSpPr>
        <p:spPr>
          <a:xfrm>
            <a:off x="6252292" y="3276327"/>
            <a:ext cx="21717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Cairo"/>
              <a:buNone/>
              <a:defRPr sz="2200" b="1">
                <a:solidFill>
                  <a:schemeClr val="dk1"/>
                </a:solidFill>
                <a:latin typeface="Cairo"/>
                <a:ea typeface="Cairo"/>
                <a:cs typeface="Cairo"/>
                <a:sym typeface="Cairo"/>
              </a:defRPr>
            </a:lvl1pPr>
            <a:lvl2pPr lvl="1" algn="ctr" rtl="0">
              <a:lnSpc>
                <a:spcPct val="100000"/>
              </a:lnSpc>
              <a:spcBef>
                <a:spcPts val="0"/>
              </a:spcBef>
              <a:spcAft>
                <a:spcPts val="0"/>
              </a:spcAft>
              <a:buSzPts val="2000"/>
              <a:buFont typeface="Cairo"/>
              <a:buNone/>
              <a:defRPr sz="2000" b="1">
                <a:latin typeface="Cairo"/>
                <a:ea typeface="Cairo"/>
                <a:cs typeface="Cairo"/>
                <a:sym typeface="Cairo"/>
              </a:defRPr>
            </a:lvl2pPr>
            <a:lvl3pPr lvl="2" algn="ctr" rtl="0">
              <a:lnSpc>
                <a:spcPct val="100000"/>
              </a:lnSpc>
              <a:spcBef>
                <a:spcPts val="0"/>
              </a:spcBef>
              <a:spcAft>
                <a:spcPts val="0"/>
              </a:spcAft>
              <a:buSzPts val="2000"/>
              <a:buFont typeface="Cairo"/>
              <a:buNone/>
              <a:defRPr sz="2000" b="1">
                <a:latin typeface="Cairo"/>
                <a:ea typeface="Cairo"/>
                <a:cs typeface="Cairo"/>
                <a:sym typeface="Cairo"/>
              </a:defRPr>
            </a:lvl3pPr>
            <a:lvl4pPr lvl="3" algn="ctr" rtl="0">
              <a:lnSpc>
                <a:spcPct val="100000"/>
              </a:lnSpc>
              <a:spcBef>
                <a:spcPts val="0"/>
              </a:spcBef>
              <a:spcAft>
                <a:spcPts val="0"/>
              </a:spcAft>
              <a:buSzPts val="2000"/>
              <a:buFont typeface="Cairo"/>
              <a:buNone/>
              <a:defRPr sz="2000" b="1">
                <a:latin typeface="Cairo"/>
                <a:ea typeface="Cairo"/>
                <a:cs typeface="Cairo"/>
                <a:sym typeface="Cairo"/>
              </a:defRPr>
            </a:lvl4pPr>
            <a:lvl5pPr lvl="4" algn="ctr" rtl="0">
              <a:lnSpc>
                <a:spcPct val="100000"/>
              </a:lnSpc>
              <a:spcBef>
                <a:spcPts val="0"/>
              </a:spcBef>
              <a:spcAft>
                <a:spcPts val="0"/>
              </a:spcAft>
              <a:buSzPts val="2000"/>
              <a:buFont typeface="Cairo"/>
              <a:buNone/>
              <a:defRPr sz="2000" b="1">
                <a:latin typeface="Cairo"/>
                <a:ea typeface="Cairo"/>
                <a:cs typeface="Cairo"/>
                <a:sym typeface="Cairo"/>
              </a:defRPr>
            </a:lvl5pPr>
            <a:lvl6pPr lvl="5" algn="ctr" rtl="0">
              <a:lnSpc>
                <a:spcPct val="100000"/>
              </a:lnSpc>
              <a:spcBef>
                <a:spcPts val="0"/>
              </a:spcBef>
              <a:spcAft>
                <a:spcPts val="0"/>
              </a:spcAft>
              <a:buSzPts val="2000"/>
              <a:buFont typeface="Cairo"/>
              <a:buNone/>
              <a:defRPr sz="2000" b="1">
                <a:latin typeface="Cairo"/>
                <a:ea typeface="Cairo"/>
                <a:cs typeface="Cairo"/>
                <a:sym typeface="Cairo"/>
              </a:defRPr>
            </a:lvl6pPr>
            <a:lvl7pPr lvl="6" algn="ctr" rtl="0">
              <a:lnSpc>
                <a:spcPct val="100000"/>
              </a:lnSpc>
              <a:spcBef>
                <a:spcPts val="0"/>
              </a:spcBef>
              <a:spcAft>
                <a:spcPts val="0"/>
              </a:spcAft>
              <a:buSzPts val="2000"/>
              <a:buFont typeface="Cairo"/>
              <a:buNone/>
              <a:defRPr sz="2000" b="1">
                <a:latin typeface="Cairo"/>
                <a:ea typeface="Cairo"/>
                <a:cs typeface="Cairo"/>
                <a:sym typeface="Cairo"/>
              </a:defRPr>
            </a:lvl7pPr>
            <a:lvl8pPr lvl="7" algn="ctr" rtl="0">
              <a:lnSpc>
                <a:spcPct val="100000"/>
              </a:lnSpc>
              <a:spcBef>
                <a:spcPts val="0"/>
              </a:spcBef>
              <a:spcAft>
                <a:spcPts val="0"/>
              </a:spcAft>
              <a:buSzPts val="2000"/>
              <a:buFont typeface="Cairo"/>
              <a:buNone/>
              <a:defRPr sz="2000" b="1">
                <a:latin typeface="Cairo"/>
                <a:ea typeface="Cairo"/>
                <a:cs typeface="Cairo"/>
                <a:sym typeface="Cairo"/>
              </a:defRPr>
            </a:lvl8pPr>
            <a:lvl9pPr lvl="8" algn="ctr" rtl="0">
              <a:lnSpc>
                <a:spcPct val="100000"/>
              </a:lnSpc>
              <a:spcBef>
                <a:spcPts val="0"/>
              </a:spcBef>
              <a:spcAft>
                <a:spcPts val="0"/>
              </a:spcAft>
              <a:buSzPts val="2000"/>
              <a:buFont typeface="Cairo"/>
              <a:buNone/>
              <a:defRPr sz="2000" b="1">
                <a:latin typeface="Cairo"/>
                <a:ea typeface="Cairo"/>
                <a:cs typeface="Cairo"/>
                <a:sym typeface="Cairo"/>
              </a:defRPr>
            </a:lvl9pPr>
          </a:lstStyle>
          <a:p>
            <a:endParaRPr/>
          </a:p>
        </p:txBody>
      </p:sp>
      <p:sp>
        <p:nvSpPr>
          <p:cNvPr id="323" name="Google Shape;323;p29"/>
          <p:cNvSpPr/>
          <p:nvPr/>
        </p:nvSpPr>
        <p:spPr>
          <a:xfrm>
            <a:off x="8725750" y="472317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grpSp>
        <p:nvGrpSpPr>
          <p:cNvPr id="19" name="Google Shape;19;p3"/>
          <p:cNvGrpSpPr/>
          <p:nvPr/>
        </p:nvGrpSpPr>
        <p:grpSpPr>
          <a:xfrm>
            <a:off x="-2137966" y="-1949937"/>
            <a:ext cx="4233683" cy="4233698"/>
            <a:chOff x="-2137966" y="-1949937"/>
            <a:chExt cx="4233683" cy="4233698"/>
          </a:xfrm>
        </p:grpSpPr>
        <p:pic>
          <p:nvPicPr>
            <p:cNvPr id="20" name="Google Shape;20;p3"/>
            <p:cNvPicPr preferRelativeResize="0"/>
            <p:nvPr/>
          </p:nvPicPr>
          <p:blipFill>
            <a:blip r:embed="rId2">
              <a:alphaModFix/>
            </a:blip>
            <a:stretch>
              <a:fillRect/>
            </a:stretch>
          </p:blipFill>
          <p:spPr>
            <a:xfrm rot="3085033">
              <a:off x="-1527391" y="-1339368"/>
              <a:ext cx="3012532" cy="3012559"/>
            </a:xfrm>
            <a:prstGeom prst="rect">
              <a:avLst/>
            </a:prstGeom>
            <a:noFill/>
            <a:ln>
              <a:noFill/>
            </a:ln>
          </p:spPr>
        </p:pic>
        <p:sp>
          <p:nvSpPr>
            <p:cNvPr id="21" name="Google Shape;21;p3"/>
            <p:cNvSpPr/>
            <p:nvPr/>
          </p:nvSpPr>
          <p:spPr>
            <a:xfrm>
              <a:off x="-580175" y="-525050"/>
              <a:ext cx="1383900" cy="1383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sp>
        <p:nvSpPr>
          <p:cNvPr id="22" name="Google Shape;22;p3"/>
          <p:cNvSpPr txBox="1">
            <a:spLocks noGrp="1"/>
          </p:cNvSpPr>
          <p:nvPr>
            <p:ph type="title"/>
          </p:nvPr>
        </p:nvSpPr>
        <p:spPr>
          <a:xfrm>
            <a:off x="713225" y="2173763"/>
            <a:ext cx="3858900" cy="16371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713225" y="1242288"/>
            <a:ext cx="1383900" cy="11310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7000" b="0">
                <a:solidFill>
                  <a:schemeClr val="lt2"/>
                </a:solidFill>
                <a:latin typeface="Cairo SemiBold"/>
                <a:ea typeface="Cairo SemiBold"/>
                <a:cs typeface="Cairo SemiBold"/>
                <a:sym typeface="Cairo Semi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 name="Google Shape;24;p3"/>
          <p:cNvSpPr>
            <a:spLocks noGrp="1"/>
          </p:cNvSpPr>
          <p:nvPr>
            <p:ph type="pic" idx="3"/>
          </p:nvPr>
        </p:nvSpPr>
        <p:spPr>
          <a:xfrm>
            <a:off x="4625475" y="669150"/>
            <a:ext cx="3805200" cy="3805200"/>
          </a:xfrm>
          <a:prstGeom prst="ellipse">
            <a:avLst/>
          </a:prstGeom>
          <a:noFill/>
          <a:ln>
            <a:noFill/>
          </a:ln>
        </p:spPr>
      </p:sp>
      <p:grpSp>
        <p:nvGrpSpPr>
          <p:cNvPr id="25" name="Google Shape;25;p3"/>
          <p:cNvGrpSpPr/>
          <p:nvPr/>
        </p:nvGrpSpPr>
        <p:grpSpPr>
          <a:xfrm>
            <a:off x="-418975" y="4723175"/>
            <a:ext cx="9981725" cy="837000"/>
            <a:chOff x="-418975" y="4723175"/>
            <a:chExt cx="9981725" cy="837000"/>
          </a:xfrm>
        </p:grpSpPr>
        <p:sp>
          <p:nvSpPr>
            <p:cNvPr id="26" name="Google Shape;26;p3"/>
            <p:cNvSpPr/>
            <p:nvPr/>
          </p:nvSpPr>
          <p:spPr>
            <a:xfrm>
              <a:off x="-418975" y="472317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27" name="Google Shape;27;p3"/>
            <p:cNvSpPr/>
            <p:nvPr/>
          </p:nvSpPr>
          <p:spPr>
            <a:xfrm>
              <a:off x="8725750" y="472317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38"/>
        <p:cNvGrpSpPr/>
        <p:nvPr/>
      </p:nvGrpSpPr>
      <p:grpSpPr>
        <a:xfrm>
          <a:off x="0" y="0"/>
          <a:ext cx="0" cy="0"/>
          <a:chOff x="0" y="0"/>
          <a:chExt cx="0" cy="0"/>
        </a:xfrm>
      </p:grpSpPr>
      <p:grpSp>
        <p:nvGrpSpPr>
          <p:cNvPr id="339" name="Google Shape;339;p31"/>
          <p:cNvGrpSpPr/>
          <p:nvPr/>
        </p:nvGrpSpPr>
        <p:grpSpPr>
          <a:xfrm>
            <a:off x="8724225" y="-421500"/>
            <a:ext cx="837000" cy="5986500"/>
            <a:chOff x="8724225" y="-421500"/>
            <a:chExt cx="837000" cy="5986500"/>
          </a:xfrm>
        </p:grpSpPr>
        <p:sp>
          <p:nvSpPr>
            <p:cNvPr id="340" name="Google Shape;340;p31"/>
            <p:cNvSpPr/>
            <p:nvPr/>
          </p:nvSpPr>
          <p:spPr>
            <a:xfrm>
              <a:off x="8724225" y="4728000"/>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341" name="Google Shape;341;p31"/>
            <p:cNvSpPr/>
            <p:nvPr/>
          </p:nvSpPr>
          <p:spPr>
            <a:xfrm>
              <a:off x="8724225" y="-421500"/>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pic>
        <p:nvPicPr>
          <p:cNvPr id="342" name="Google Shape;342;p31"/>
          <p:cNvPicPr preferRelativeResize="0"/>
          <p:nvPr/>
        </p:nvPicPr>
        <p:blipFill>
          <a:blip r:embed="rId2">
            <a:alphaModFix/>
          </a:blip>
          <a:stretch>
            <a:fillRect/>
          </a:stretch>
        </p:blipFill>
        <p:spPr>
          <a:xfrm rot="-7371222">
            <a:off x="7428363" y="89209"/>
            <a:ext cx="2293400" cy="2293407"/>
          </a:xfrm>
          <a:prstGeom prst="rect">
            <a:avLst/>
          </a:prstGeom>
          <a:noFill/>
          <a:ln>
            <a:noFill/>
          </a:ln>
        </p:spPr>
      </p:pic>
      <p:grpSp>
        <p:nvGrpSpPr>
          <p:cNvPr id="343" name="Google Shape;343;p31"/>
          <p:cNvGrpSpPr/>
          <p:nvPr/>
        </p:nvGrpSpPr>
        <p:grpSpPr>
          <a:xfrm>
            <a:off x="0" y="-927700"/>
            <a:ext cx="3589200" cy="3785475"/>
            <a:chOff x="0" y="-927700"/>
            <a:chExt cx="3589200" cy="3785475"/>
          </a:xfrm>
        </p:grpSpPr>
        <p:pic>
          <p:nvPicPr>
            <p:cNvPr id="344" name="Google Shape;344;p31"/>
            <p:cNvPicPr preferRelativeResize="0"/>
            <p:nvPr/>
          </p:nvPicPr>
          <p:blipFill>
            <a:blip r:embed="rId2">
              <a:alphaModFix/>
            </a:blip>
            <a:stretch>
              <a:fillRect/>
            </a:stretch>
          </p:blipFill>
          <p:spPr>
            <a:xfrm>
              <a:off x="60425" y="-671000"/>
              <a:ext cx="3528775" cy="3528775"/>
            </a:xfrm>
            <a:prstGeom prst="rect">
              <a:avLst/>
            </a:prstGeom>
            <a:noFill/>
            <a:ln>
              <a:noFill/>
            </a:ln>
          </p:spPr>
        </p:pic>
        <p:pic>
          <p:nvPicPr>
            <p:cNvPr id="345" name="Google Shape;345;p31"/>
            <p:cNvPicPr preferRelativeResize="0"/>
            <p:nvPr/>
          </p:nvPicPr>
          <p:blipFill>
            <a:blip r:embed="rId2">
              <a:alphaModFix/>
            </a:blip>
            <a:stretch>
              <a:fillRect/>
            </a:stretch>
          </p:blipFill>
          <p:spPr>
            <a:xfrm>
              <a:off x="0" y="-927700"/>
              <a:ext cx="2704175" cy="2704175"/>
            </a:xfrm>
            <a:prstGeom prst="rect">
              <a:avLst/>
            </a:prstGeom>
            <a:noFill/>
            <a:ln>
              <a:noFill/>
            </a:ln>
          </p:spPr>
        </p:pic>
      </p:grpSp>
      <p:sp>
        <p:nvSpPr>
          <p:cNvPr id="346" name="Google Shape;346;p31"/>
          <p:cNvSpPr txBox="1">
            <a:spLocks noGrp="1"/>
          </p:cNvSpPr>
          <p:nvPr>
            <p:ph type="title"/>
          </p:nvPr>
        </p:nvSpPr>
        <p:spPr>
          <a:xfrm>
            <a:off x="4670581" y="670963"/>
            <a:ext cx="37602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7" name="Google Shape;347;p31"/>
          <p:cNvSpPr txBox="1">
            <a:spLocks noGrp="1"/>
          </p:cNvSpPr>
          <p:nvPr>
            <p:ph type="subTitle" idx="1"/>
          </p:nvPr>
        </p:nvSpPr>
        <p:spPr>
          <a:xfrm>
            <a:off x="4670549" y="1633512"/>
            <a:ext cx="3760200" cy="1017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8" name="Google Shape;348;p31"/>
          <p:cNvSpPr txBox="1"/>
          <p:nvPr/>
        </p:nvSpPr>
        <p:spPr>
          <a:xfrm>
            <a:off x="4639725" y="3370400"/>
            <a:ext cx="3760200" cy="642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u="sng">
                <a:solidFill>
                  <a:schemeClr val="hlink"/>
                </a:solidFill>
                <a:latin typeface="Open Sans"/>
                <a:ea typeface="Open Sans"/>
                <a:cs typeface="Open Sans"/>
                <a:sym typeface="Open Sans"/>
                <a:hlinkClick r:id="rId3"/>
              </a:rPr>
              <a:t>Slidesgo</a:t>
            </a:r>
            <a:r>
              <a:rPr lang="en" sz="1000">
                <a:solidFill>
                  <a:schemeClr val="dk1"/>
                </a:solidFill>
                <a:latin typeface="Open Sans"/>
                <a:ea typeface="Open Sans"/>
                <a:cs typeface="Open Sans"/>
                <a:sym typeface="Open Sans"/>
              </a:rPr>
              <a:t>, and includes icons by </a:t>
            </a:r>
            <a:r>
              <a:rPr lang="en" sz="1000" b="1" u="sng">
                <a:solidFill>
                  <a:schemeClr val="dk1"/>
                </a:solidFill>
                <a:latin typeface="Open Sans"/>
                <a:ea typeface="Open Sans"/>
                <a:cs typeface="Open Sans"/>
                <a:sym typeface="Open Sans"/>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u="sng">
                <a:solidFill>
                  <a:schemeClr val="dk1"/>
                </a:solidFill>
                <a:latin typeface="Open Sans"/>
                <a:ea typeface="Open Sans"/>
                <a:cs typeface="Open Sans"/>
                <a:sym typeface="Open Sans"/>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000" u="sng">
                <a:solidFill>
                  <a:schemeClr val="dk1"/>
                </a:solidFill>
                <a:latin typeface="Open Sans"/>
                <a:ea typeface="Open Sans"/>
                <a:cs typeface="Open Sans"/>
                <a:sym typeface="Open Sans"/>
              </a:rPr>
              <a:t> </a:t>
            </a:r>
            <a:endParaRPr sz="1000" b="1" u="sng">
              <a:solidFill>
                <a:schemeClr val="dk1"/>
              </a:solidFill>
              <a:latin typeface="Open Sans"/>
              <a:ea typeface="Open Sans"/>
              <a:cs typeface="Open Sans"/>
              <a:sym typeface="Open Sans"/>
            </a:endParaRPr>
          </a:p>
        </p:txBody>
      </p:sp>
      <p:sp>
        <p:nvSpPr>
          <p:cNvPr id="349" name="Google Shape;349;p31"/>
          <p:cNvSpPr>
            <a:spLocks noGrp="1"/>
          </p:cNvSpPr>
          <p:nvPr>
            <p:ph type="pic" idx="2"/>
          </p:nvPr>
        </p:nvSpPr>
        <p:spPr>
          <a:xfrm>
            <a:off x="831125" y="797575"/>
            <a:ext cx="3612900" cy="36129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50"/>
        <p:cNvGrpSpPr/>
        <p:nvPr/>
      </p:nvGrpSpPr>
      <p:grpSpPr>
        <a:xfrm>
          <a:off x="0" y="0"/>
          <a:ext cx="0" cy="0"/>
          <a:chOff x="0" y="0"/>
          <a:chExt cx="0" cy="0"/>
        </a:xfrm>
      </p:grpSpPr>
      <p:grpSp>
        <p:nvGrpSpPr>
          <p:cNvPr id="351" name="Google Shape;351;p32"/>
          <p:cNvGrpSpPr/>
          <p:nvPr/>
        </p:nvGrpSpPr>
        <p:grpSpPr>
          <a:xfrm rot="1243628">
            <a:off x="3742820" y="-1478572"/>
            <a:ext cx="4036145" cy="4036145"/>
            <a:chOff x="-958332" y="3664516"/>
            <a:chExt cx="2567793" cy="2567792"/>
          </a:xfrm>
        </p:grpSpPr>
        <p:pic>
          <p:nvPicPr>
            <p:cNvPr id="352" name="Google Shape;352;p32"/>
            <p:cNvPicPr preferRelativeResize="0"/>
            <p:nvPr/>
          </p:nvPicPr>
          <p:blipFill>
            <a:blip r:embed="rId2">
              <a:alphaModFix/>
            </a:blip>
            <a:stretch>
              <a:fillRect/>
            </a:stretch>
          </p:blipFill>
          <p:spPr>
            <a:xfrm rot="7368031">
              <a:off x="-603263" y="4019585"/>
              <a:ext cx="1857653" cy="1857653"/>
            </a:xfrm>
            <a:prstGeom prst="rect">
              <a:avLst/>
            </a:prstGeom>
            <a:noFill/>
            <a:ln>
              <a:noFill/>
            </a:ln>
          </p:spPr>
        </p:pic>
        <p:sp>
          <p:nvSpPr>
            <p:cNvPr id="353" name="Google Shape;353;p32"/>
            <p:cNvSpPr/>
            <p:nvPr/>
          </p:nvSpPr>
          <p:spPr>
            <a:xfrm>
              <a:off x="-141526" y="4481313"/>
              <a:ext cx="934500" cy="934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grpSp>
        <p:nvGrpSpPr>
          <p:cNvPr id="354" name="Google Shape;354;p32"/>
          <p:cNvGrpSpPr/>
          <p:nvPr/>
        </p:nvGrpSpPr>
        <p:grpSpPr>
          <a:xfrm>
            <a:off x="4782962" y="-1819563"/>
            <a:ext cx="5987188" cy="6701774"/>
            <a:chOff x="4782962" y="-1819563"/>
            <a:chExt cx="5987188" cy="6701774"/>
          </a:xfrm>
        </p:grpSpPr>
        <p:pic>
          <p:nvPicPr>
            <p:cNvPr id="355" name="Google Shape;355;p32"/>
            <p:cNvPicPr preferRelativeResize="0"/>
            <p:nvPr/>
          </p:nvPicPr>
          <p:blipFill>
            <a:blip r:embed="rId2">
              <a:alphaModFix/>
            </a:blip>
            <a:stretch>
              <a:fillRect/>
            </a:stretch>
          </p:blipFill>
          <p:spPr>
            <a:xfrm rot="-906836">
              <a:off x="6863082" y="975122"/>
              <a:ext cx="3510162" cy="3510180"/>
            </a:xfrm>
            <a:prstGeom prst="rect">
              <a:avLst/>
            </a:prstGeom>
            <a:noFill/>
            <a:ln>
              <a:noFill/>
            </a:ln>
          </p:spPr>
        </p:pic>
        <p:pic>
          <p:nvPicPr>
            <p:cNvPr id="356" name="Google Shape;356;p32"/>
            <p:cNvPicPr preferRelativeResize="0"/>
            <p:nvPr/>
          </p:nvPicPr>
          <p:blipFill>
            <a:blip r:embed="rId2">
              <a:alphaModFix/>
            </a:blip>
            <a:stretch>
              <a:fillRect/>
            </a:stretch>
          </p:blipFill>
          <p:spPr>
            <a:xfrm rot="-7500680">
              <a:off x="5514263" y="-1088261"/>
              <a:ext cx="3723747" cy="3723747"/>
            </a:xfrm>
            <a:prstGeom prst="rect">
              <a:avLst/>
            </a:prstGeom>
            <a:noFill/>
            <a:ln>
              <a:noFill/>
            </a:ln>
          </p:spPr>
        </p:pic>
      </p:grpSp>
      <p:grpSp>
        <p:nvGrpSpPr>
          <p:cNvPr id="357" name="Google Shape;357;p32"/>
          <p:cNvGrpSpPr/>
          <p:nvPr/>
        </p:nvGrpSpPr>
        <p:grpSpPr>
          <a:xfrm>
            <a:off x="-1957759" y="231674"/>
            <a:ext cx="6144134" cy="6758476"/>
            <a:chOff x="-1957759" y="231674"/>
            <a:chExt cx="6144134" cy="6758476"/>
          </a:xfrm>
        </p:grpSpPr>
        <p:pic>
          <p:nvPicPr>
            <p:cNvPr id="358" name="Google Shape;358;p32"/>
            <p:cNvPicPr preferRelativeResize="0"/>
            <p:nvPr/>
          </p:nvPicPr>
          <p:blipFill>
            <a:blip r:embed="rId2">
              <a:alphaModFix/>
            </a:blip>
            <a:stretch>
              <a:fillRect/>
            </a:stretch>
          </p:blipFill>
          <p:spPr>
            <a:xfrm rot="7489938">
              <a:off x="-1269757" y="919673"/>
              <a:ext cx="3510163" cy="3510179"/>
            </a:xfrm>
            <a:prstGeom prst="rect">
              <a:avLst/>
            </a:prstGeom>
            <a:noFill/>
            <a:ln>
              <a:noFill/>
            </a:ln>
          </p:spPr>
        </p:pic>
        <p:pic>
          <p:nvPicPr>
            <p:cNvPr id="359" name="Google Shape;359;p32"/>
            <p:cNvPicPr preferRelativeResize="0"/>
            <p:nvPr/>
          </p:nvPicPr>
          <p:blipFill>
            <a:blip r:embed="rId2">
              <a:alphaModFix/>
            </a:blip>
            <a:stretch>
              <a:fillRect/>
            </a:stretch>
          </p:blipFill>
          <p:spPr>
            <a:xfrm rot="3784282">
              <a:off x="-178700" y="2625075"/>
              <a:ext cx="3723749" cy="3723749"/>
            </a:xfrm>
            <a:prstGeom prst="rect">
              <a:avLst/>
            </a:prstGeom>
            <a:noFill/>
            <a:ln>
              <a:noFill/>
            </a:ln>
          </p:spPr>
        </p:pic>
      </p:grpSp>
      <p:grpSp>
        <p:nvGrpSpPr>
          <p:cNvPr id="360" name="Google Shape;360;p32"/>
          <p:cNvGrpSpPr/>
          <p:nvPr/>
        </p:nvGrpSpPr>
        <p:grpSpPr>
          <a:xfrm rot="-9596726">
            <a:off x="1718377" y="3002758"/>
            <a:ext cx="3605535" cy="3605535"/>
            <a:chOff x="-958332" y="3664516"/>
            <a:chExt cx="2567793" cy="2567792"/>
          </a:xfrm>
        </p:grpSpPr>
        <p:pic>
          <p:nvPicPr>
            <p:cNvPr id="361" name="Google Shape;361;p32"/>
            <p:cNvPicPr preferRelativeResize="0"/>
            <p:nvPr/>
          </p:nvPicPr>
          <p:blipFill>
            <a:blip r:embed="rId2">
              <a:alphaModFix/>
            </a:blip>
            <a:stretch>
              <a:fillRect/>
            </a:stretch>
          </p:blipFill>
          <p:spPr>
            <a:xfrm rot="7368031">
              <a:off x="-603263" y="4019585"/>
              <a:ext cx="1857653" cy="1857653"/>
            </a:xfrm>
            <a:prstGeom prst="rect">
              <a:avLst/>
            </a:prstGeom>
            <a:noFill/>
            <a:ln>
              <a:noFill/>
            </a:ln>
          </p:spPr>
        </p:pic>
        <p:sp>
          <p:nvSpPr>
            <p:cNvPr id="362" name="Google Shape;362;p32"/>
            <p:cNvSpPr/>
            <p:nvPr/>
          </p:nvSpPr>
          <p:spPr>
            <a:xfrm>
              <a:off x="-141526" y="4481313"/>
              <a:ext cx="934500" cy="934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grpSp>
        <p:nvGrpSpPr>
          <p:cNvPr id="363" name="Google Shape;363;p32"/>
          <p:cNvGrpSpPr/>
          <p:nvPr/>
        </p:nvGrpSpPr>
        <p:grpSpPr>
          <a:xfrm>
            <a:off x="-421675" y="-426500"/>
            <a:ext cx="9984425" cy="5986675"/>
            <a:chOff x="-421675" y="-426500"/>
            <a:chExt cx="9984425" cy="5986675"/>
          </a:xfrm>
        </p:grpSpPr>
        <p:sp>
          <p:nvSpPr>
            <p:cNvPr id="364" name="Google Shape;364;p32"/>
            <p:cNvSpPr/>
            <p:nvPr/>
          </p:nvSpPr>
          <p:spPr>
            <a:xfrm>
              <a:off x="8725750" y="472317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365" name="Google Shape;365;p32"/>
            <p:cNvSpPr/>
            <p:nvPr/>
          </p:nvSpPr>
          <p:spPr>
            <a:xfrm>
              <a:off x="-421675" y="-426500"/>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66"/>
        <p:cNvGrpSpPr/>
        <p:nvPr/>
      </p:nvGrpSpPr>
      <p:grpSpPr>
        <a:xfrm>
          <a:off x="0" y="0"/>
          <a:ext cx="0" cy="0"/>
          <a:chOff x="0" y="0"/>
          <a:chExt cx="0" cy="0"/>
        </a:xfrm>
      </p:grpSpPr>
      <p:grpSp>
        <p:nvGrpSpPr>
          <p:cNvPr id="367" name="Google Shape;367;p33"/>
          <p:cNvGrpSpPr/>
          <p:nvPr/>
        </p:nvGrpSpPr>
        <p:grpSpPr>
          <a:xfrm>
            <a:off x="-1894050" y="-3209648"/>
            <a:ext cx="11143525" cy="11143425"/>
            <a:chOff x="-1894050" y="-3209648"/>
            <a:chExt cx="11143525" cy="11143425"/>
          </a:xfrm>
        </p:grpSpPr>
        <p:pic>
          <p:nvPicPr>
            <p:cNvPr id="368" name="Google Shape;368;p33"/>
            <p:cNvPicPr preferRelativeResize="0"/>
            <p:nvPr/>
          </p:nvPicPr>
          <p:blipFill>
            <a:blip r:embed="rId2">
              <a:alphaModFix/>
            </a:blip>
            <a:stretch>
              <a:fillRect/>
            </a:stretch>
          </p:blipFill>
          <p:spPr>
            <a:xfrm rot="6559844">
              <a:off x="-693474" y="-2009176"/>
              <a:ext cx="8742374" cy="8742481"/>
            </a:xfrm>
            <a:prstGeom prst="rect">
              <a:avLst/>
            </a:prstGeom>
            <a:noFill/>
            <a:ln>
              <a:noFill/>
            </a:ln>
          </p:spPr>
        </p:pic>
        <p:sp>
          <p:nvSpPr>
            <p:cNvPr id="369" name="Google Shape;369;p33"/>
            <p:cNvSpPr/>
            <p:nvPr/>
          </p:nvSpPr>
          <p:spPr>
            <a:xfrm rot="3474752">
              <a:off x="1391393" y="128280"/>
              <a:ext cx="4572740" cy="457274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grpSp>
        <p:nvGrpSpPr>
          <p:cNvPr id="370" name="Google Shape;370;p33"/>
          <p:cNvGrpSpPr/>
          <p:nvPr/>
        </p:nvGrpSpPr>
        <p:grpSpPr>
          <a:xfrm rot="2070667">
            <a:off x="7297038" y="2629617"/>
            <a:ext cx="3006345" cy="3948752"/>
            <a:chOff x="5994907" y="-2638358"/>
            <a:chExt cx="4412678" cy="5795932"/>
          </a:xfrm>
        </p:grpSpPr>
        <p:pic>
          <p:nvPicPr>
            <p:cNvPr id="371" name="Google Shape;371;p33"/>
            <p:cNvPicPr preferRelativeResize="0"/>
            <p:nvPr/>
          </p:nvPicPr>
          <p:blipFill rotWithShape="1">
            <a:blip r:embed="rId2">
              <a:alphaModFix/>
            </a:blip>
            <a:srcRect/>
            <a:stretch/>
          </p:blipFill>
          <p:spPr>
            <a:xfrm rot="10025611">
              <a:off x="6359715" y="-2273559"/>
              <a:ext cx="3683062" cy="3683077"/>
            </a:xfrm>
            <a:prstGeom prst="rect">
              <a:avLst/>
            </a:prstGeom>
            <a:noFill/>
            <a:ln>
              <a:noFill/>
            </a:ln>
          </p:spPr>
        </p:pic>
        <p:pic>
          <p:nvPicPr>
            <p:cNvPr id="372" name="Google Shape;372;p33"/>
            <p:cNvPicPr preferRelativeResize="0"/>
            <p:nvPr/>
          </p:nvPicPr>
          <p:blipFill>
            <a:blip r:embed="rId2">
              <a:alphaModFix/>
            </a:blip>
            <a:stretch>
              <a:fillRect/>
            </a:stretch>
          </p:blipFill>
          <p:spPr>
            <a:xfrm rot="-8634178">
              <a:off x="6654968" y="294296"/>
              <a:ext cx="2388881" cy="2388882"/>
            </a:xfrm>
            <a:prstGeom prst="rect">
              <a:avLst/>
            </a:prstGeom>
            <a:noFill/>
            <a:ln>
              <a:noFill/>
            </a:ln>
          </p:spPr>
        </p:pic>
      </p:grpSp>
      <p:grpSp>
        <p:nvGrpSpPr>
          <p:cNvPr id="373" name="Google Shape;373;p33"/>
          <p:cNvGrpSpPr/>
          <p:nvPr/>
        </p:nvGrpSpPr>
        <p:grpSpPr>
          <a:xfrm flipH="1">
            <a:off x="-421675" y="-426500"/>
            <a:ext cx="9984425" cy="5986675"/>
            <a:chOff x="-421675" y="-426500"/>
            <a:chExt cx="9984425" cy="5986675"/>
          </a:xfrm>
        </p:grpSpPr>
        <p:sp>
          <p:nvSpPr>
            <p:cNvPr id="374" name="Google Shape;374;p33"/>
            <p:cNvSpPr/>
            <p:nvPr/>
          </p:nvSpPr>
          <p:spPr>
            <a:xfrm>
              <a:off x="8725750" y="472317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375" name="Google Shape;375;p33"/>
            <p:cNvSpPr/>
            <p:nvPr/>
          </p:nvSpPr>
          <p:spPr>
            <a:xfrm>
              <a:off x="-421675" y="-426500"/>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958332" y="3664516"/>
            <a:ext cx="2567793" cy="2567792"/>
            <a:chOff x="-958332" y="3664516"/>
            <a:chExt cx="2567793" cy="2567792"/>
          </a:xfrm>
        </p:grpSpPr>
        <p:pic>
          <p:nvPicPr>
            <p:cNvPr id="30" name="Google Shape;30;p4"/>
            <p:cNvPicPr preferRelativeResize="0"/>
            <p:nvPr/>
          </p:nvPicPr>
          <p:blipFill>
            <a:blip r:embed="rId2">
              <a:alphaModFix/>
            </a:blip>
            <a:stretch>
              <a:fillRect/>
            </a:stretch>
          </p:blipFill>
          <p:spPr>
            <a:xfrm rot="7368031">
              <a:off x="-603263" y="4019585"/>
              <a:ext cx="1857653" cy="1857653"/>
            </a:xfrm>
            <a:prstGeom prst="rect">
              <a:avLst/>
            </a:prstGeom>
            <a:noFill/>
            <a:ln>
              <a:noFill/>
            </a:ln>
          </p:spPr>
        </p:pic>
        <p:sp>
          <p:nvSpPr>
            <p:cNvPr id="31" name="Google Shape;31;p4"/>
            <p:cNvSpPr/>
            <p:nvPr/>
          </p:nvSpPr>
          <p:spPr>
            <a:xfrm>
              <a:off x="-193575" y="4604000"/>
              <a:ext cx="1170000" cy="1170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grpSp>
        <p:nvGrpSpPr>
          <p:cNvPr id="32" name="Google Shape;32;p4"/>
          <p:cNvGrpSpPr/>
          <p:nvPr/>
        </p:nvGrpSpPr>
        <p:grpSpPr>
          <a:xfrm>
            <a:off x="8278550" y="-1360575"/>
            <a:ext cx="2539525" cy="3361713"/>
            <a:chOff x="8278550" y="-1360575"/>
            <a:chExt cx="2539525" cy="3361713"/>
          </a:xfrm>
        </p:grpSpPr>
        <p:pic>
          <p:nvPicPr>
            <p:cNvPr id="33" name="Google Shape;33;p4"/>
            <p:cNvPicPr preferRelativeResize="0"/>
            <p:nvPr/>
          </p:nvPicPr>
          <p:blipFill>
            <a:blip r:embed="rId2">
              <a:alphaModFix/>
            </a:blip>
            <a:stretch>
              <a:fillRect/>
            </a:stretch>
          </p:blipFill>
          <p:spPr>
            <a:xfrm>
              <a:off x="8278550" y="-538387"/>
              <a:ext cx="2539525" cy="2539525"/>
            </a:xfrm>
            <a:prstGeom prst="rect">
              <a:avLst/>
            </a:prstGeom>
            <a:noFill/>
            <a:ln>
              <a:noFill/>
            </a:ln>
          </p:spPr>
        </p:pic>
        <p:pic>
          <p:nvPicPr>
            <p:cNvPr id="34" name="Google Shape;34;p4"/>
            <p:cNvPicPr preferRelativeResize="0"/>
            <p:nvPr/>
          </p:nvPicPr>
          <p:blipFill>
            <a:blip r:embed="rId2">
              <a:alphaModFix/>
            </a:blip>
            <a:stretch>
              <a:fillRect/>
            </a:stretch>
          </p:blipFill>
          <p:spPr>
            <a:xfrm>
              <a:off x="8278550" y="-1360575"/>
              <a:ext cx="2539525" cy="2539525"/>
            </a:xfrm>
            <a:prstGeom prst="rect">
              <a:avLst/>
            </a:prstGeom>
            <a:noFill/>
            <a:ln>
              <a:noFill/>
            </a:ln>
          </p:spPr>
        </p:pic>
      </p:grpSp>
      <p:sp>
        <p:nvSpPr>
          <p:cNvPr id="35" name="Google Shape;3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4"/>
          <p:cNvSpPr txBox="1">
            <a:spLocks noGrp="1"/>
          </p:cNvSpPr>
          <p:nvPr>
            <p:ph type="body" idx="1"/>
          </p:nvPr>
        </p:nvSpPr>
        <p:spPr>
          <a:xfrm>
            <a:off x="720000" y="1143938"/>
            <a:ext cx="7704000" cy="324900"/>
          </a:xfrm>
          <a:prstGeom prst="rect">
            <a:avLst/>
          </a:prstGeom>
        </p:spPr>
        <p:txBody>
          <a:bodyPr spcFirstLastPara="1" wrap="square" lIns="91425" tIns="91425" rIns="91425" bIns="91425" anchor="t" anchorCtr="0">
            <a:noAutofit/>
          </a:bodyPr>
          <a:lstStyle>
            <a:lvl1pPr marL="457200" lvl="0" indent="-304800" algn="ctr" rtl="0">
              <a:spcBef>
                <a:spcPts val="0"/>
              </a:spcBef>
              <a:spcAft>
                <a:spcPts val="0"/>
              </a:spcAft>
              <a:buSzPts val="1200"/>
              <a:buFont typeface="Nunito Light"/>
              <a:buChar char="●"/>
              <a:defRPr/>
            </a:lvl1pPr>
            <a:lvl2pPr marL="914400" lvl="1" indent="-304800" algn="ctr" rtl="0">
              <a:lnSpc>
                <a:spcPct val="100000"/>
              </a:lnSpc>
              <a:spcBef>
                <a:spcPts val="0"/>
              </a:spcBef>
              <a:spcAft>
                <a:spcPts val="0"/>
              </a:spcAft>
              <a:buSzPts val="1200"/>
              <a:buFont typeface="Nunito Light"/>
              <a:buChar char="○"/>
              <a:defRPr/>
            </a:lvl2pPr>
            <a:lvl3pPr marL="1371600" lvl="2" indent="-304800" algn="ctr" rtl="0">
              <a:lnSpc>
                <a:spcPct val="100000"/>
              </a:lnSpc>
              <a:spcBef>
                <a:spcPts val="0"/>
              </a:spcBef>
              <a:spcAft>
                <a:spcPts val="0"/>
              </a:spcAft>
              <a:buSzPts val="1200"/>
              <a:buFont typeface="Nunito Light"/>
              <a:buChar char="■"/>
              <a:defRPr/>
            </a:lvl3pPr>
            <a:lvl4pPr marL="1828800" lvl="3" indent="-304800" algn="ctr" rtl="0">
              <a:lnSpc>
                <a:spcPct val="100000"/>
              </a:lnSpc>
              <a:spcBef>
                <a:spcPts val="0"/>
              </a:spcBef>
              <a:spcAft>
                <a:spcPts val="0"/>
              </a:spcAft>
              <a:buSzPts val="1200"/>
              <a:buFont typeface="Nunito Light"/>
              <a:buChar char="●"/>
              <a:defRPr/>
            </a:lvl4pPr>
            <a:lvl5pPr marL="2286000" lvl="4" indent="-304800" algn="ctr" rtl="0">
              <a:lnSpc>
                <a:spcPct val="100000"/>
              </a:lnSpc>
              <a:spcBef>
                <a:spcPts val="0"/>
              </a:spcBef>
              <a:spcAft>
                <a:spcPts val="0"/>
              </a:spcAft>
              <a:buSzPts val="1200"/>
              <a:buFont typeface="Nunito Light"/>
              <a:buChar char="○"/>
              <a:defRPr/>
            </a:lvl5pPr>
            <a:lvl6pPr marL="2743200" lvl="5" indent="-304800" algn="ctr" rtl="0">
              <a:lnSpc>
                <a:spcPct val="100000"/>
              </a:lnSpc>
              <a:spcBef>
                <a:spcPts val="0"/>
              </a:spcBef>
              <a:spcAft>
                <a:spcPts val="0"/>
              </a:spcAft>
              <a:buSzPts val="1200"/>
              <a:buFont typeface="Nunito Light"/>
              <a:buChar char="■"/>
              <a:defRPr/>
            </a:lvl6pPr>
            <a:lvl7pPr marL="3200400" lvl="6" indent="-304800" algn="ctr" rtl="0">
              <a:lnSpc>
                <a:spcPct val="100000"/>
              </a:lnSpc>
              <a:spcBef>
                <a:spcPts val="0"/>
              </a:spcBef>
              <a:spcAft>
                <a:spcPts val="0"/>
              </a:spcAft>
              <a:buSzPts val="1200"/>
              <a:buFont typeface="Nunito Light"/>
              <a:buChar char="●"/>
              <a:defRPr/>
            </a:lvl7pPr>
            <a:lvl8pPr marL="3657600" lvl="7" indent="-304800" algn="ctr" rtl="0">
              <a:lnSpc>
                <a:spcPct val="100000"/>
              </a:lnSpc>
              <a:spcBef>
                <a:spcPts val="0"/>
              </a:spcBef>
              <a:spcAft>
                <a:spcPts val="0"/>
              </a:spcAft>
              <a:buSzPts val="1200"/>
              <a:buFont typeface="Nunito Light"/>
              <a:buChar char="○"/>
              <a:defRPr/>
            </a:lvl8pPr>
            <a:lvl9pPr marL="4114800" lvl="8" indent="-304800" algn="ctr" rtl="0">
              <a:lnSpc>
                <a:spcPct val="100000"/>
              </a:lnSpc>
              <a:spcBef>
                <a:spcPts val="0"/>
              </a:spcBef>
              <a:spcAft>
                <a:spcPts val="0"/>
              </a:spcAft>
              <a:buSzPts val="1200"/>
              <a:buFont typeface="Nunito Light"/>
              <a:buChar char="■"/>
              <a:defRPr/>
            </a:lvl9pPr>
          </a:lstStyle>
          <a:p>
            <a:endParaRPr/>
          </a:p>
        </p:txBody>
      </p:sp>
      <p:sp>
        <p:nvSpPr>
          <p:cNvPr id="37" name="Google Shape;37;p4"/>
          <p:cNvSpPr/>
          <p:nvPr/>
        </p:nvSpPr>
        <p:spPr>
          <a:xfrm>
            <a:off x="8725750" y="472317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grpSp>
        <p:nvGrpSpPr>
          <p:cNvPr id="51" name="Google Shape;51;p6"/>
          <p:cNvGrpSpPr/>
          <p:nvPr/>
        </p:nvGrpSpPr>
        <p:grpSpPr>
          <a:xfrm>
            <a:off x="-632659" y="3515864"/>
            <a:ext cx="2323045" cy="2323045"/>
            <a:chOff x="-632659" y="3515864"/>
            <a:chExt cx="2323045" cy="2323045"/>
          </a:xfrm>
        </p:grpSpPr>
        <p:pic>
          <p:nvPicPr>
            <p:cNvPr id="52" name="Google Shape;52;p6"/>
            <p:cNvPicPr preferRelativeResize="0"/>
            <p:nvPr/>
          </p:nvPicPr>
          <p:blipFill rotWithShape="1">
            <a:blip r:embed="rId2">
              <a:alphaModFix/>
            </a:blip>
            <a:srcRect/>
            <a:stretch/>
          </p:blipFill>
          <p:spPr>
            <a:xfrm rot="4370393">
              <a:off x="-399963" y="3748560"/>
              <a:ext cx="1857653" cy="1857653"/>
            </a:xfrm>
            <a:prstGeom prst="rect">
              <a:avLst/>
            </a:prstGeom>
            <a:noFill/>
            <a:ln>
              <a:noFill/>
            </a:ln>
          </p:spPr>
        </p:pic>
        <p:sp>
          <p:nvSpPr>
            <p:cNvPr id="53" name="Google Shape;53;p6"/>
            <p:cNvSpPr/>
            <p:nvPr/>
          </p:nvSpPr>
          <p:spPr>
            <a:xfrm rot="-2997521">
              <a:off x="130009" y="4266203"/>
              <a:ext cx="952218" cy="952218"/>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grpSp>
        <p:nvGrpSpPr>
          <p:cNvPr id="54" name="Google Shape;54;p6"/>
          <p:cNvGrpSpPr/>
          <p:nvPr/>
        </p:nvGrpSpPr>
        <p:grpSpPr>
          <a:xfrm>
            <a:off x="8354784" y="-673087"/>
            <a:ext cx="1948757" cy="2567776"/>
            <a:chOff x="8354784" y="-673087"/>
            <a:chExt cx="1948757" cy="2567776"/>
          </a:xfrm>
        </p:grpSpPr>
        <p:pic>
          <p:nvPicPr>
            <p:cNvPr id="55" name="Google Shape;55;p6"/>
            <p:cNvPicPr preferRelativeResize="0"/>
            <p:nvPr/>
          </p:nvPicPr>
          <p:blipFill rotWithShape="1">
            <a:blip r:embed="rId2">
              <a:alphaModFix/>
            </a:blip>
            <a:srcRect/>
            <a:stretch/>
          </p:blipFill>
          <p:spPr>
            <a:xfrm>
              <a:off x="8354784" y="-54069"/>
              <a:ext cx="1948757" cy="1948758"/>
            </a:xfrm>
            <a:prstGeom prst="rect">
              <a:avLst/>
            </a:prstGeom>
            <a:noFill/>
            <a:ln>
              <a:noFill/>
            </a:ln>
          </p:spPr>
        </p:pic>
        <p:pic>
          <p:nvPicPr>
            <p:cNvPr id="56" name="Google Shape;56;p6"/>
            <p:cNvPicPr preferRelativeResize="0"/>
            <p:nvPr/>
          </p:nvPicPr>
          <p:blipFill rotWithShape="1">
            <a:blip r:embed="rId2">
              <a:alphaModFix/>
            </a:blip>
            <a:srcRect/>
            <a:stretch/>
          </p:blipFill>
          <p:spPr>
            <a:xfrm>
              <a:off x="8354784" y="-673087"/>
              <a:ext cx="1948757" cy="1948758"/>
            </a:xfrm>
            <a:prstGeom prst="rect">
              <a:avLst/>
            </a:prstGeom>
            <a:noFill/>
            <a:ln>
              <a:noFill/>
            </a:ln>
          </p:spPr>
        </p:pic>
      </p:grpSp>
      <p:sp>
        <p:nvSpPr>
          <p:cNvPr id="57" name="Google Shape;5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 name="Google Shape;58;p6"/>
          <p:cNvSpPr/>
          <p:nvPr/>
        </p:nvSpPr>
        <p:spPr>
          <a:xfrm>
            <a:off x="-418950" y="-42632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9"/>
        <p:cNvGrpSpPr/>
        <p:nvPr/>
      </p:nvGrpSpPr>
      <p:grpSpPr>
        <a:xfrm>
          <a:off x="0" y="0"/>
          <a:ext cx="0" cy="0"/>
          <a:chOff x="0" y="0"/>
          <a:chExt cx="0" cy="0"/>
        </a:xfrm>
      </p:grpSpPr>
      <p:sp>
        <p:nvSpPr>
          <p:cNvPr id="60" name="Google Shape;60;p7"/>
          <p:cNvSpPr txBox="1">
            <a:spLocks noGrp="1"/>
          </p:cNvSpPr>
          <p:nvPr>
            <p:ph type="title"/>
          </p:nvPr>
        </p:nvSpPr>
        <p:spPr>
          <a:xfrm>
            <a:off x="720000" y="445025"/>
            <a:ext cx="4352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7"/>
          <p:cNvSpPr txBox="1">
            <a:spLocks noGrp="1"/>
          </p:cNvSpPr>
          <p:nvPr>
            <p:ph type="subTitle" idx="1"/>
          </p:nvPr>
        </p:nvSpPr>
        <p:spPr>
          <a:xfrm>
            <a:off x="713225" y="1762625"/>
            <a:ext cx="4352100" cy="1908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62" name="Google Shape;62;p7"/>
          <p:cNvSpPr>
            <a:spLocks noGrp="1"/>
          </p:cNvSpPr>
          <p:nvPr>
            <p:ph type="pic" idx="2"/>
          </p:nvPr>
        </p:nvSpPr>
        <p:spPr>
          <a:xfrm>
            <a:off x="5025900" y="888875"/>
            <a:ext cx="3365700" cy="3365700"/>
          </a:xfrm>
          <a:prstGeom prst="ellipse">
            <a:avLst/>
          </a:prstGeom>
          <a:noFill/>
          <a:ln>
            <a:noFill/>
          </a:ln>
        </p:spPr>
      </p:sp>
      <p:pic>
        <p:nvPicPr>
          <p:cNvPr id="63" name="Google Shape;63;p7"/>
          <p:cNvPicPr preferRelativeResize="0"/>
          <p:nvPr/>
        </p:nvPicPr>
        <p:blipFill>
          <a:blip r:embed="rId2">
            <a:alphaModFix/>
          </a:blip>
          <a:stretch>
            <a:fillRect/>
          </a:stretch>
        </p:blipFill>
        <p:spPr>
          <a:xfrm rot="-10064655">
            <a:off x="-1311971" y="2661628"/>
            <a:ext cx="2141119" cy="21411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grpSp>
        <p:nvGrpSpPr>
          <p:cNvPr id="78" name="Google Shape;78;p9"/>
          <p:cNvGrpSpPr/>
          <p:nvPr/>
        </p:nvGrpSpPr>
        <p:grpSpPr>
          <a:xfrm>
            <a:off x="-1659350" y="-2105450"/>
            <a:ext cx="12831566" cy="9283551"/>
            <a:chOff x="-1659350" y="-2105450"/>
            <a:chExt cx="12831566" cy="9283551"/>
          </a:xfrm>
        </p:grpSpPr>
        <p:pic>
          <p:nvPicPr>
            <p:cNvPr id="79" name="Google Shape;79;p9"/>
            <p:cNvPicPr preferRelativeResize="0"/>
            <p:nvPr/>
          </p:nvPicPr>
          <p:blipFill>
            <a:blip r:embed="rId2">
              <a:alphaModFix/>
            </a:blip>
            <a:stretch>
              <a:fillRect/>
            </a:stretch>
          </p:blipFill>
          <p:spPr>
            <a:xfrm rot="-7850259" flipH="1">
              <a:off x="5638469" y="-1058787"/>
              <a:ext cx="4591387" cy="4591400"/>
            </a:xfrm>
            <a:prstGeom prst="rect">
              <a:avLst/>
            </a:prstGeom>
            <a:noFill/>
            <a:ln>
              <a:noFill/>
            </a:ln>
          </p:spPr>
        </p:pic>
        <p:grpSp>
          <p:nvGrpSpPr>
            <p:cNvPr id="80" name="Google Shape;80;p9"/>
            <p:cNvGrpSpPr/>
            <p:nvPr/>
          </p:nvGrpSpPr>
          <p:grpSpPr>
            <a:xfrm>
              <a:off x="500249" y="-2105450"/>
              <a:ext cx="6452375" cy="6452425"/>
              <a:chOff x="500249" y="-2105450"/>
              <a:chExt cx="6452375" cy="6452425"/>
            </a:xfrm>
          </p:grpSpPr>
          <p:pic>
            <p:nvPicPr>
              <p:cNvPr id="81" name="Google Shape;81;p9"/>
              <p:cNvPicPr preferRelativeResize="0"/>
              <p:nvPr/>
            </p:nvPicPr>
            <p:blipFill>
              <a:blip r:embed="rId2">
                <a:alphaModFix/>
              </a:blip>
              <a:stretch>
                <a:fillRect/>
              </a:stretch>
            </p:blipFill>
            <p:spPr>
              <a:xfrm rot="8485618" flipH="1">
                <a:off x="1430744" y="-1174938"/>
                <a:ext cx="4591386" cy="4591400"/>
              </a:xfrm>
              <a:prstGeom prst="rect">
                <a:avLst/>
              </a:prstGeom>
              <a:noFill/>
              <a:ln>
                <a:noFill/>
              </a:ln>
            </p:spPr>
          </p:pic>
          <p:sp>
            <p:nvSpPr>
              <p:cNvPr id="82" name="Google Shape;82;p9"/>
              <p:cNvSpPr/>
              <p:nvPr/>
            </p:nvSpPr>
            <p:spPr>
              <a:xfrm>
                <a:off x="2631900" y="178125"/>
                <a:ext cx="1940100" cy="19401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pic>
          <p:nvPicPr>
            <p:cNvPr id="83" name="Google Shape;83;p9"/>
            <p:cNvPicPr preferRelativeResize="0"/>
            <p:nvPr/>
          </p:nvPicPr>
          <p:blipFill>
            <a:blip r:embed="rId3">
              <a:alphaModFix/>
            </a:blip>
            <a:stretch>
              <a:fillRect/>
            </a:stretch>
          </p:blipFill>
          <p:spPr>
            <a:xfrm rot="1443963">
              <a:off x="-920523" y="1834054"/>
              <a:ext cx="4605219" cy="4605219"/>
            </a:xfrm>
            <a:prstGeom prst="rect">
              <a:avLst/>
            </a:prstGeom>
            <a:noFill/>
            <a:ln>
              <a:noFill/>
            </a:ln>
          </p:spPr>
        </p:pic>
      </p:grpSp>
      <p:sp>
        <p:nvSpPr>
          <p:cNvPr id="84" name="Google Shape;84;p9"/>
          <p:cNvSpPr txBox="1">
            <a:spLocks noGrp="1"/>
          </p:cNvSpPr>
          <p:nvPr>
            <p:ph type="title"/>
          </p:nvPr>
        </p:nvSpPr>
        <p:spPr>
          <a:xfrm>
            <a:off x="4572000" y="2472925"/>
            <a:ext cx="3858900" cy="1030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5" name="Google Shape;85;p9"/>
          <p:cNvSpPr txBox="1">
            <a:spLocks noGrp="1"/>
          </p:cNvSpPr>
          <p:nvPr>
            <p:ph type="subTitle" idx="1"/>
          </p:nvPr>
        </p:nvSpPr>
        <p:spPr>
          <a:xfrm>
            <a:off x="4572000" y="3445825"/>
            <a:ext cx="3858900" cy="96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6" name="Google Shape;86;p9"/>
          <p:cNvSpPr>
            <a:spLocks noGrp="1"/>
          </p:cNvSpPr>
          <p:nvPr>
            <p:ph type="pic" idx="2"/>
          </p:nvPr>
        </p:nvSpPr>
        <p:spPr>
          <a:xfrm>
            <a:off x="782725" y="706175"/>
            <a:ext cx="3640800" cy="36408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21"/>
        <p:cNvGrpSpPr/>
        <p:nvPr/>
      </p:nvGrpSpPr>
      <p:grpSpPr>
        <a:xfrm>
          <a:off x="0" y="0"/>
          <a:ext cx="0" cy="0"/>
          <a:chOff x="0" y="0"/>
          <a:chExt cx="0" cy="0"/>
        </a:xfrm>
      </p:grpSpPr>
      <p:grpSp>
        <p:nvGrpSpPr>
          <p:cNvPr id="122" name="Google Shape;122;p14"/>
          <p:cNvGrpSpPr/>
          <p:nvPr/>
        </p:nvGrpSpPr>
        <p:grpSpPr>
          <a:xfrm>
            <a:off x="6813346" y="2601671"/>
            <a:ext cx="3392905" cy="3392905"/>
            <a:chOff x="6813346" y="2601671"/>
            <a:chExt cx="3392905" cy="3392905"/>
          </a:xfrm>
        </p:grpSpPr>
        <p:pic>
          <p:nvPicPr>
            <p:cNvPr id="123" name="Google Shape;123;p14"/>
            <p:cNvPicPr preferRelativeResize="0"/>
            <p:nvPr/>
          </p:nvPicPr>
          <p:blipFill>
            <a:blip r:embed="rId2">
              <a:alphaModFix/>
            </a:blip>
            <a:stretch>
              <a:fillRect/>
            </a:stretch>
          </p:blipFill>
          <p:spPr>
            <a:xfrm rot="-4912298">
              <a:off x="7010298" y="2798623"/>
              <a:ext cx="2999001" cy="2999001"/>
            </a:xfrm>
            <a:prstGeom prst="rect">
              <a:avLst/>
            </a:prstGeom>
            <a:noFill/>
            <a:ln>
              <a:noFill/>
            </a:ln>
          </p:spPr>
        </p:pic>
        <p:sp>
          <p:nvSpPr>
            <p:cNvPr id="124" name="Google Shape;124;p14"/>
            <p:cNvSpPr/>
            <p:nvPr/>
          </p:nvSpPr>
          <p:spPr>
            <a:xfrm rot="6810549">
              <a:off x="7830239" y="3618532"/>
              <a:ext cx="1359002" cy="1359002"/>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pic>
        <p:nvPicPr>
          <p:cNvPr id="125" name="Google Shape;125;p14"/>
          <p:cNvPicPr preferRelativeResize="0"/>
          <p:nvPr/>
        </p:nvPicPr>
        <p:blipFill>
          <a:blip r:embed="rId2">
            <a:alphaModFix/>
          </a:blip>
          <a:stretch>
            <a:fillRect/>
          </a:stretch>
        </p:blipFill>
        <p:spPr>
          <a:xfrm rot="7199991">
            <a:off x="-593474" y="89584"/>
            <a:ext cx="3124098" cy="3124084"/>
          </a:xfrm>
          <a:prstGeom prst="rect">
            <a:avLst/>
          </a:prstGeom>
          <a:noFill/>
          <a:ln>
            <a:noFill/>
          </a:ln>
        </p:spPr>
      </p:pic>
      <p:grpSp>
        <p:nvGrpSpPr>
          <p:cNvPr id="126" name="Google Shape;126;p14"/>
          <p:cNvGrpSpPr/>
          <p:nvPr/>
        </p:nvGrpSpPr>
        <p:grpSpPr>
          <a:xfrm>
            <a:off x="-418975" y="-426375"/>
            <a:ext cx="9981725" cy="837000"/>
            <a:chOff x="-418975" y="-426375"/>
            <a:chExt cx="9981725" cy="837000"/>
          </a:xfrm>
        </p:grpSpPr>
        <p:sp>
          <p:nvSpPr>
            <p:cNvPr id="127" name="Google Shape;127;p14"/>
            <p:cNvSpPr/>
            <p:nvPr/>
          </p:nvSpPr>
          <p:spPr>
            <a:xfrm>
              <a:off x="-418975" y="-42637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128" name="Google Shape;128;p14"/>
            <p:cNvSpPr/>
            <p:nvPr/>
          </p:nvSpPr>
          <p:spPr>
            <a:xfrm>
              <a:off x="8725750" y="-42637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sp>
        <p:nvSpPr>
          <p:cNvPr id="129" name="Google Shape;129;p14"/>
          <p:cNvSpPr txBox="1">
            <a:spLocks noGrp="1"/>
          </p:cNvSpPr>
          <p:nvPr>
            <p:ph type="title"/>
          </p:nvPr>
        </p:nvSpPr>
        <p:spPr>
          <a:xfrm>
            <a:off x="4572000" y="2173763"/>
            <a:ext cx="3858900" cy="1637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5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30" name="Google Shape;130;p14"/>
          <p:cNvSpPr txBox="1">
            <a:spLocks noGrp="1"/>
          </p:cNvSpPr>
          <p:nvPr>
            <p:ph type="title" idx="2" hasCustomPrompt="1"/>
          </p:nvPr>
        </p:nvSpPr>
        <p:spPr>
          <a:xfrm>
            <a:off x="7047000" y="1242288"/>
            <a:ext cx="1383900" cy="11310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7000" b="0">
                <a:solidFill>
                  <a:schemeClr val="lt2"/>
                </a:solidFill>
                <a:latin typeface="Cairo SemiBold"/>
                <a:ea typeface="Cairo SemiBold"/>
                <a:cs typeface="Cairo SemiBold"/>
                <a:sym typeface="Cairo SemiBold"/>
              </a:defRPr>
            </a:lvl1pPr>
            <a:lvl2pPr lvl="1" algn="r" rtl="0">
              <a:spcBef>
                <a:spcPts val="0"/>
              </a:spcBef>
              <a:spcAft>
                <a:spcPts val="0"/>
              </a:spcAft>
              <a:buClr>
                <a:schemeClr val="lt1"/>
              </a:buClr>
              <a:buSzPts val="6000"/>
              <a:buNone/>
              <a:defRPr sz="6000">
                <a:solidFill>
                  <a:schemeClr val="lt1"/>
                </a:solidFill>
              </a:defRPr>
            </a:lvl2pPr>
            <a:lvl3pPr lvl="2" algn="r" rtl="0">
              <a:spcBef>
                <a:spcPts val="0"/>
              </a:spcBef>
              <a:spcAft>
                <a:spcPts val="0"/>
              </a:spcAft>
              <a:buClr>
                <a:schemeClr val="lt1"/>
              </a:buClr>
              <a:buSzPts val="6000"/>
              <a:buNone/>
              <a:defRPr sz="6000">
                <a:solidFill>
                  <a:schemeClr val="lt1"/>
                </a:solidFill>
              </a:defRPr>
            </a:lvl3pPr>
            <a:lvl4pPr lvl="3" algn="r" rtl="0">
              <a:spcBef>
                <a:spcPts val="0"/>
              </a:spcBef>
              <a:spcAft>
                <a:spcPts val="0"/>
              </a:spcAft>
              <a:buClr>
                <a:schemeClr val="lt1"/>
              </a:buClr>
              <a:buSzPts val="6000"/>
              <a:buNone/>
              <a:defRPr sz="6000">
                <a:solidFill>
                  <a:schemeClr val="lt1"/>
                </a:solidFill>
              </a:defRPr>
            </a:lvl4pPr>
            <a:lvl5pPr lvl="4" algn="r" rtl="0">
              <a:spcBef>
                <a:spcPts val="0"/>
              </a:spcBef>
              <a:spcAft>
                <a:spcPts val="0"/>
              </a:spcAft>
              <a:buClr>
                <a:schemeClr val="lt1"/>
              </a:buClr>
              <a:buSzPts val="6000"/>
              <a:buNone/>
              <a:defRPr sz="6000">
                <a:solidFill>
                  <a:schemeClr val="lt1"/>
                </a:solidFill>
              </a:defRPr>
            </a:lvl5pPr>
            <a:lvl6pPr lvl="5" algn="r" rtl="0">
              <a:spcBef>
                <a:spcPts val="0"/>
              </a:spcBef>
              <a:spcAft>
                <a:spcPts val="0"/>
              </a:spcAft>
              <a:buClr>
                <a:schemeClr val="lt1"/>
              </a:buClr>
              <a:buSzPts val="6000"/>
              <a:buNone/>
              <a:defRPr sz="6000">
                <a:solidFill>
                  <a:schemeClr val="lt1"/>
                </a:solidFill>
              </a:defRPr>
            </a:lvl6pPr>
            <a:lvl7pPr lvl="6" algn="r" rtl="0">
              <a:spcBef>
                <a:spcPts val="0"/>
              </a:spcBef>
              <a:spcAft>
                <a:spcPts val="0"/>
              </a:spcAft>
              <a:buClr>
                <a:schemeClr val="lt1"/>
              </a:buClr>
              <a:buSzPts val="6000"/>
              <a:buNone/>
              <a:defRPr sz="6000">
                <a:solidFill>
                  <a:schemeClr val="lt1"/>
                </a:solidFill>
              </a:defRPr>
            </a:lvl7pPr>
            <a:lvl8pPr lvl="7" algn="r" rtl="0">
              <a:spcBef>
                <a:spcPts val="0"/>
              </a:spcBef>
              <a:spcAft>
                <a:spcPts val="0"/>
              </a:spcAft>
              <a:buClr>
                <a:schemeClr val="lt1"/>
              </a:buClr>
              <a:buSzPts val="6000"/>
              <a:buNone/>
              <a:defRPr sz="6000">
                <a:solidFill>
                  <a:schemeClr val="lt1"/>
                </a:solidFill>
              </a:defRPr>
            </a:lvl8pPr>
            <a:lvl9pPr lvl="8" algn="r" rtl="0">
              <a:spcBef>
                <a:spcPts val="0"/>
              </a:spcBef>
              <a:spcAft>
                <a:spcPts val="0"/>
              </a:spcAft>
              <a:buClr>
                <a:schemeClr val="lt1"/>
              </a:buClr>
              <a:buSzPts val="6000"/>
              <a:buNone/>
              <a:defRPr sz="6000">
                <a:solidFill>
                  <a:schemeClr val="lt1"/>
                </a:solidFill>
              </a:defRPr>
            </a:lvl9pPr>
          </a:lstStyle>
          <a:p>
            <a:r>
              <a:t>xx%</a:t>
            </a:r>
          </a:p>
        </p:txBody>
      </p:sp>
      <p:sp>
        <p:nvSpPr>
          <p:cNvPr id="131" name="Google Shape;131;p14"/>
          <p:cNvSpPr>
            <a:spLocks noGrp="1"/>
          </p:cNvSpPr>
          <p:nvPr>
            <p:ph type="pic" idx="3"/>
          </p:nvPr>
        </p:nvSpPr>
        <p:spPr>
          <a:xfrm>
            <a:off x="713225" y="669150"/>
            <a:ext cx="3805200" cy="3805200"/>
          </a:xfrm>
          <a:prstGeom prst="ellipse">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50"/>
        <p:cNvGrpSpPr/>
        <p:nvPr/>
      </p:nvGrpSpPr>
      <p:grpSpPr>
        <a:xfrm>
          <a:off x="0" y="0"/>
          <a:ext cx="0" cy="0"/>
          <a:chOff x="0" y="0"/>
          <a:chExt cx="0" cy="0"/>
        </a:xfrm>
      </p:grpSpPr>
      <p:sp>
        <p:nvSpPr>
          <p:cNvPr id="151" name="Google Shape;15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52" name="Google Shape;152;p17"/>
          <p:cNvGrpSpPr/>
          <p:nvPr/>
        </p:nvGrpSpPr>
        <p:grpSpPr>
          <a:xfrm>
            <a:off x="-937675" y="-950312"/>
            <a:ext cx="3178600" cy="3178625"/>
            <a:chOff x="-937675" y="-950312"/>
            <a:chExt cx="3178600" cy="3178625"/>
          </a:xfrm>
        </p:grpSpPr>
        <p:pic>
          <p:nvPicPr>
            <p:cNvPr id="153" name="Google Shape;153;p17"/>
            <p:cNvPicPr preferRelativeResize="0"/>
            <p:nvPr/>
          </p:nvPicPr>
          <p:blipFill>
            <a:blip r:embed="rId2">
              <a:alphaModFix/>
            </a:blip>
            <a:stretch>
              <a:fillRect/>
            </a:stretch>
          </p:blipFill>
          <p:spPr>
            <a:xfrm rot="7368016">
              <a:off x="-498151" y="-510771"/>
              <a:ext cx="2299551" cy="2299544"/>
            </a:xfrm>
            <a:prstGeom prst="rect">
              <a:avLst/>
            </a:prstGeom>
            <a:noFill/>
            <a:ln>
              <a:noFill/>
            </a:ln>
          </p:spPr>
        </p:pic>
        <p:sp>
          <p:nvSpPr>
            <p:cNvPr id="154" name="Google Shape;154;p17"/>
            <p:cNvSpPr/>
            <p:nvPr/>
          </p:nvSpPr>
          <p:spPr>
            <a:xfrm>
              <a:off x="271253" y="213863"/>
              <a:ext cx="1041900" cy="1041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grpSp>
        <p:nvGrpSpPr>
          <p:cNvPr id="155" name="Google Shape;155;p17"/>
          <p:cNvGrpSpPr/>
          <p:nvPr/>
        </p:nvGrpSpPr>
        <p:grpSpPr>
          <a:xfrm>
            <a:off x="5614701" y="1861850"/>
            <a:ext cx="5245023" cy="4671862"/>
            <a:chOff x="5614701" y="1861850"/>
            <a:chExt cx="5245023" cy="4671862"/>
          </a:xfrm>
        </p:grpSpPr>
        <p:pic>
          <p:nvPicPr>
            <p:cNvPr id="156" name="Google Shape;156;p17"/>
            <p:cNvPicPr preferRelativeResize="0"/>
            <p:nvPr/>
          </p:nvPicPr>
          <p:blipFill>
            <a:blip r:embed="rId2">
              <a:alphaModFix/>
            </a:blip>
            <a:stretch>
              <a:fillRect/>
            </a:stretch>
          </p:blipFill>
          <p:spPr>
            <a:xfrm rot="1326977">
              <a:off x="5999324" y="3609563"/>
              <a:ext cx="2539527" cy="2539527"/>
            </a:xfrm>
            <a:prstGeom prst="rect">
              <a:avLst/>
            </a:prstGeom>
            <a:noFill/>
            <a:ln>
              <a:noFill/>
            </a:ln>
          </p:spPr>
        </p:pic>
        <p:pic>
          <p:nvPicPr>
            <p:cNvPr id="157" name="Google Shape;157;p17"/>
            <p:cNvPicPr preferRelativeResize="0"/>
            <p:nvPr/>
          </p:nvPicPr>
          <p:blipFill>
            <a:blip r:embed="rId2">
              <a:alphaModFix/>
            </a:blip>
            <a:stretch>
              <a:fillRect/>
            </a:stretch>
          </p:blipFill>
          <p:spPr>
            <a:xfrm rot="646052">
              <a:off x="8316007" y="2060282"/>
              <a:ext cx="2345285" cy="2345285"/>
            </a:xfrm>
            <a:prstGeom prst="rect">
              <a:avLst/>
            </a:prstGeom>
            <a:noFill/>
            <a:ln>
              <a:noFill/>
            </a:ln>
          </p:spPr>
        </p:pic>
      </p:grpSp>
      <p:sp>
        <p:nvSpPr>
          <p:cNvPr id="158" name="Google Shape;158;p17"/>
          <p:cNvSpPr/>
          <p:nvPr/>
        </p:nvSpPr>
        <p:spPr>
          <a:xfrm>
            <a:off x="8735850" y="-42632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airo"/>
              <a:buNone/>
              <a:defRPr sz="3000" b="1">
                <a:solidFill>
                  <a:schemeClr val="dk1"/>
                </a:solidFill>
                <a:latin typeface="Cairo"/>
                <a:ea typeface="Cairo"/>
                <a:cs typeface="Cairo"/>
                <a:sym typeface="Cairo"/>
              </a:defRPr>
            </a:lvl1pPr>
            <a:lvl2pPr lvl="1" rtl="0">
              <a:spcBef>
                <a:spcPts val="0"/>
              </a:spcBef>
              <a:spcAft>
                <a:spcPts val="0"/>
              </a:spcAft>
              <a:buClr>
                <a:schemeClr val="dk1"/>
              </a:buClr>
              <a:buSzPts val="3500"/>
              <a:buFont typeface="Cairo"/>
              <a:buNone/>
              <a:defRPr sz="3500" b="1">
                <a:solidFill>
                  <a:schemeClr val="dk1"/>
                </a:solidFill>
                <a:latin typeface="Cairo"/>
                <a:ea typeface="Cairo"/>
                <a:cs typeface="Cairo"/>
                <a:sym typeface="Cairo"/>
              </a:defRPr>
            </a:lvl2pPr>
            <a:lvl3pPr lvl="2" rtl="0">
              <a:spcBef>
                <a:spcPts val="0"/>
              </a:spcBef>
              <a:spcAft>
                <a:spcPts val="0"/>
              </a:spcAft>
              <a:buClr>
                <a:schemeClr val="dk1"/>
              </a:buClr>
              <a:buSzPts val="3500"/>
              <a:buFont typeface="Cairo"/>
              <a:buNone/>
              <a:defRPr sz="3500" b="1">
                <a:solidFill>
                  <a:schemeClr val="dk1"/>
                </a:solidFill>
                <a:latin typeface="Cairo"/>
                <a:ea typeface="Cairo"/>
                <a:cs typeface="Cairo"/>
                <a:sym typeface="Cairo"/>
              </a:defRPr>
            </a:lvl3pPr>
            <a:lvl4pPr lvl="3" rtl="0">
              <a:spcBef>
                <a:spcPts val="0"/>
              </a:spcBef>
              <a:spcAft>
                <a:spcPts val="0"/>
              </a:spcAft>
              <a:buClr>
                <a:schemeClr val="dk1"/>
              </a:buClr>
              <a:buSzPts val="3500"/>
              <a:buFont typeface="Cairo"/>
              <a:buNone/>
              <a:defRPr sz="3500" b="1">
                <a:solidFill>
                  <a:schemeClr val="dk1"/>
                </a:solidFill>
                <a:latin typeface="Cairo"/>
                <a:ea typeface="Cairo"/>
                <a:cs typeface="Cairo"/>
                <a:sym typeface="Cairo"/>
              </a:defRPr>
            </a:lvl4pPr>
            <a:lvl5pPr lvl="4" rtl="0">
              <a:spcBef>
                <a:spcPts val="0"/>
              </a:spcBef>
              <a:spcAft>
                <a:spcPts val="0"/>
              </a:spcAft>
              <a:buClr>
                <a:schemeClr val="dk1"/>
              </a:buClr>
              <a:buSzPts val="3500"/>
              <a:buFont typeface="Cairo"/>
              <a:buNone/>
              <a:defRPr sz="3500" b="1">
                <a:solidFill>
                  <a:schemeClr val="dk1"/>
                </a:solidFill>
                <a:latin typeface="Cairo"/>
                <a:ea typeface="Cairo"/>
                <a:cs typeface="Cairo"/>
                <a:sym typeface="Cairo"/>
              </a:defRPr>
            </a:lvl5pPr>
            <a:lvl6pPr lvl="5" rtl="0">
              <a:spcBef>
                <a:spcPts val="0"/>
              </a:spcBef>
              <a:spcAft>
                <a:spcPts val="0"/>
              </a:spcAft>
              <a:buClr>
                <a:schemeClr val="dk1"/>
              </a:buClr>
              <a:buSzPts val="3500"/>
              <a:buFont typeface="Cairo"/>
              <a:buNone/>
              <a:defRPr sz="3500" b="1">
                <a:solidFill>
                  <a:schemeClr val="dk1"/>
                </a:solidFill>
                <a:latin typeface="Cairo"/>
                <a:ea typeface="Cairo"/>
                <a:cs typeface="Cairo"/>
                <a:sym typeface="Cairo"/>
              </a:defRPr>
            </a:lvl6pPr>
            <a:lvl7pPr lvl="6" rtl="0">
              <a:spcBef>
                <a:spcPts val="0"/>
              </a:spcBef>
              <a:spcAft>
                <a:spcPts val="0"/>
              </a:spcAft>
              <a:buClr>
                <a:schemeClr val="dk1"/>
              </a:buClr>
              <a:buSzPts val="3500"/>
              <a:buFont typeface="Cairo"/>
              <a:buNone/>
              <a:defRPr sz="3500" b="1">
                <a:solidFill>
                  <a:schemeClr val="dk1"/>
                </a:solidFill>
                <a:latin typeface="Cairo"/>
                <a:ea typeface="Cairo"/>
                <a:cs typeface="Cairo"/>
                <a:sym typeface="Cairo"/>
              </a:defRPr>
            </a:lvl7pPr>
            <a:lvl8pPr lvl="7" rtl="0">
              <a:spcBef>
                <a:spcPts val="0"/>
              </a:spcBef>
              <a:spcAft>
                <a:spcPts val="0"/>
              </a:spcAft>
              <a:buClr>
                <a:schemeClr val="dk1"/>
              </a:buClr>
              <a:buSzPts val="3500"/>
              <a:buFont typeface="Cairo"/>
              <a:buNone/>
              <a:defRPr sz="3500" b="1">
                <a:solidFill>
                  <a:schemeClr val="dk1"/>
                </a:solidFill>
                <a:latin typeface="Cairo"/>
                <a:ea typeface="Cairo"/>
                <a:cs typeface="Cairo"/>
                <a:sym typeface="Cairo"/>
              </a:defRPr>
            </a:lvl8pPr>
            <a:lvl9pPr lvl="8" rtl="0">
              <a:spcBef>
                <a:spcPts val="0"/>
              </a:spcBef>
              <a:spcAft>
                <a:spcPts val="0"/>
              </a:spcAft>
              <a:buClr>
                <a:schemeClr val="dk1"/>
              </a:buClr>
              <a:buSzPts val="3500"/>
              <a:buFont typeface="Cairo"/>
              <a:buNone/>
              <a:defRPr sz="3500" b="1">
                <a:solidFill>
                  <a:schemeClr val="dk1"/>
                </a:solidFill>
                <a:latin typeface="Cairo"/>
                <a:ea typeface="Cairo"/>
                <a:cs typeface="Cairo"/>
                <a:sym typeface="Cair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Chivo"/>
              <a:buChar char="●"/>
              <a:defRPr sz="1200">
                <a:solidFill>
                  <a:schemeClr val="dk1"/>
                </a:solidFill>
                <a:latin typeface="Chivo"/>
                <a:ea typeface="Chivo"/>
                <a:cs typeface="Chivo"/>
                <a:sym typeface="Chivo"/>
              </a:defRPr>
            </a:lvl1pPr>
            <a:lvl2pPr marL="914400" lvl="1" indent="-304800">
              <a:lnSpc>
                <a:spcPct val="100000"/>
              </a:lnSpc>
              <a:spcBef>
                <a:spcPts val="0"/>
              </a:spcBef>
              <a:spcAft>
                <a:spcPts val="0"/>
              </a:spcAft>
              <a:buClr>
                <a:schemeClr val="dk1"/>
              </a:buClr>
              <a:buSzPts val="1200"/>
              <a:buFont typeface="Chivo"/>
              <a:buChar char="○"/>
              <a:defRPr sz="1200">
                <a:solidFill>
                  <a:schemeClr val="dk1"/>
                </a:solidFill>
                <a:latin typeface="Chivo"/>
                <a:ea typeface="Chivo"/>
                <a:cs typeface="Chivo"/>
                <a:sym typeface="Chivo"/>
              </a:defRPr>
            </a:lvl2pPr>
            <a:lvl3pPr marL="1371600" lvl="2" indent="-304800">
              <a:lnSpc>
                <a:spcPct val="100000"/>
              </a:lnSpc>
              <a:spcBef>
                <a:spcPts val="0"/>
              </a:spcBef>
              <a:spcAft>
                <a:spcPts val="0"/>
              </a:spcAft>
              <a:buClr>
                <a:schemeClr val="dk1"/>
              </a:buClr>
              <a:buSzPts val="1200"/>
              <a:buFont typeface="Chivo"/>
              <a:buChar char="■"/>
              <a:defRPr sz="1200">
                <a:solidFill>
                  <a:schemeClr val="dk1"/>
                </a:solidFill>
                <a:latin typeface="Chivo"/>
                <a:ea typeface="Chivo"/>
                <a:cs typeface="Chivo"/>
                <a:sym typeface="Chivo"/>
              </a:defRPr>
            </a:lvl3pPr>
            <a:lvl4pPr marL="1828800" lvl="3" indent="-304800">
              <a:lnSpc>
                <a:spcPct val="100000"/>
              </a:lnSpc>
              <a:spcBef>
                <a:spcPts val="0"/>
              </a:spcBef>
              <a:spcAft>
                <a:spcPts val="0"/>
              </a:spcAft>
              <a:buClr>
                <a:schemeClr val="dk1"/>
              </a:buClr>
              <a:buSzPts val="1200"/>
              <a:buFont typeface="Chivo"/>
              <a:buChar char="●"/>
              <a:defRPr sz="1200">
                <a:solidFill>
                  <a:schemeClr val="dk1"/>
                </a:solidFill>
                <a:latin typeface="Chivo"/>
                <a:ea typeface="Chivo"/>
                <a:cs typeface="Chivo"/>
                <a:sym typeface="Chivo"/>
              </a:defRPr>
            </a:lvl4pPr>
            <a:lvl5pPr marL="2286000" lvl="4" indent="-304800">
              <a:lnSpc>
                <a:spcPct val="100000"/>
              </a:lnSpc>
              <a:spcBef>
                <a:spcPts val="0"/>
              </a:spcBef>
              <a:spcAft>
                <a:spcPts val="0"/>
              </a:spcAft>
              <a:buClr>
                <a:schemeClr val="dk1"/>
              </a:buClr>
              <a:buSzPts val="1200"/>
              <a:buFont typeface="Chivo"/>
              <a:buChar char="○"/>
              <a:defRPr sz="1200">
                <a:solidFill>
                  <a:schemeClr val="dk1"/>
                </a:solidFill>
                <a:latin typeface="Chivo"/>
                <a:ea typeface="Chivo"/>
                <a:cs typeface="Chivo"/>
                <a:sym typeface="Chivo"/>
              </a:defRPr>
            </a:lvl5pPr>
            <a:lvl6pPr marL="2743200" lvl="5" indent="-304800">
              <a:lnSpc>
                <a:spcPct val="100000"/>
              </a:lnSpc>
              <a:spcBef>
                <a:spcPts val="0"/>
              </a:spcBef>
              <a:spcAft>
                <a:spcPts val="0"/>
              </a:spcAft>
              <a:buClr>
                <a:schemeClr val="dk1"/>
              </a:buClr>
              <a:buSzPts val="1200"/>
              <a:buFont typeface="Chivo"/>
              <a:buChar char="■"/>
              <a:defRPr sz="1200">
                <a:solidFill>
                  <a:schemeClr val="dk1"/>
                </a:solidFill>
                <a:latin typeface="Chivo"/>
                <a:ea typeface="Chivo"/>
                <a:cs typeface="Chivo"/>
                <a:sym typeface="Chivo"/>
              </a:defRPr>
            </a:lvl6pPr>
            <a:lvl7pPr marL="3200400" lvl="6" indent="-304800">
              <a:lnSpc>
                <a:spcPct val="100000"/>
              </a:lnSpc>
              <a:spcBef>
                <a:spcPts val="0"/>
              </a:spcBef>
              <a:spcAft>
                <a:spcPts val="0"/>
              </a:spcAft>
              <a:buClr>
                <a:schemeClr val="dk1"/>
              </a:buClr>
              <a:buSzPts val="1200"/>
              <a:buFont typeface="Chivo"/>
              <a:buChar char="●"/>
              <a:defRPr sz="1200">
                <a:solidFill>
                  <a:schemeClr val="dk1"/>
                </a:solidFill>
                <a:latin typeface="Chivo"/>
                <a:ea typeface="Chivo"/>
                <a:cs typeface="Chivo"/>
                <a:sym typeface="Chivo"/>
              </a:defRPr>
            </a:lvl7pPr>
            <a:lvl8pPr marL="3657600" lvl="7" indent="-304800">
              <a:lnSpc>
                <a:spcPct val="100000"/>
              </a:lnSpc>
              <a:spcBef>
                <a:spcPts val="0"/>
              </a:spcBef>
              <a:spcAft>
                <a:spcPts val="0"/>
              </a:spcAft>
              <a:buClr>
                <a:schemeClr val="dk1"/>
              </a:buClr>
              <a:buSzPts val="1200"/>
              <a:buFont typeface="Chivo"/>
              <a:buChar char="○"/>
              <a:defRPr sz="1200">
                <a:solidFill>
                  <a:schemeClr val="dk1"/>
                </a:solidFill>
                <a:latin typeface="Chivo"/>
                <a:ea typeface="Chivo"/>
                <a:cs typeface="Chivo"/>
                <a:sym typeface="Chivo"/>
              </a:defRPr>
            </a:lvl8pPr>
            <a:lvl9pPr marL="4114800" lvl="8" indent="-304800">
              <a:lnSpc>
                <a:spcPct val="100000"/>
              </a:lnSpc>
              <a:spcBef>
                <a:spcPts val="0"/>
              </a:spcBef>
              <a:spcAft>
                <a:spcPts val="0"/>
              </a:spcAft>
              <a:buClr>
                <a:schemeClr val="dk1"/>
              </a:buClr>
              <a:buSzPts val="1200"/>
              <a:buFont typeface="Chivo"/>
              <a:buChar char="■"/>
              <a:defRPr sz="1200">
                <a:solidFill>
                  <a:schemeClr val="dk1"/>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0"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5" r:id="rId19"/>
    <p:sldLayoutId id="2147483677" r:id="rId20"/>
    <p:sldLayoutId id="2147483678" r:id="rId21"/>
    <p:sldLayoutId id="214748367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0.xml"/><Relationship Id="rId5" Type="http://schemas.openxmlformats.org/officeDocument/2006/relationships/image" Target="../media/image28.jpg"/><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7"/>
          <p:cNvSpPr txBox="1">
            <a:spLocks noGrp="1"/>
          </p:cNvSpPr>
          <p:nvPr>
            <p:ph type="ctrTitle"/>
          </p:nvPr>
        </p:nvSpPr>
        <p:spPr>
          <a:xfrm>
            <a:off x="392204" y="399393"/>
            <a:ext cx="3969589" cy="30432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Health Evaluation Project</a:t>
            </a:r>
            <a:endParaRPr dirty="0"/>
          </a:p>
        </p:txBody>
      </p:sp>
      <p:sp>
        <p:nvSpPr>
          <p:cNvPr id="387" name="Google Shape;387;p37"/>
          <p:cNvSpPr txBox="1">
            <a:spLocks noGrp="1"/>
          </p:cNvSpPr>
          <p:nvPr>
            <p:ph type="subTitle" idx="1"/>
          </p:nvPr>
        </p:nvSpPr>
        <p:spPr>
          <a:xfrm>
            <a:off x="392204" y="3927149"/>
            <a:ext cx="3869607" cy="602809"/>
          </a:xfrm>
          <a:prstGeom prst="rect">
            <a:avLst/>
          </a:prstGeom>
        </p:spPr>
        <p:txBody>
          <a:bodyPr spcFirstLastPara="1" wrap="square" lIns="91425" tIns="91425" rIns="91425" bIns="91425" anchor="t" anchorCtr="0">
            <a:noAutofit/>
          </a:bodyPr>
          <a:lstStyle/>
          <a:p>
            <a:pPr marL="0" lvl="0" indent="0"/>
            <a:r>
              <a:rPr lang="en-US" dirty="0"/>
              <a:t>"AI-Powered Health: Personalized Care at Your Fingertips."</a:t>
            </a:r>
            <a:endParaRPr dirty="0"/>
          </a:p>
        </p:txBody>
      </p:sp>
      <p:pic>
        <p:nvPicPr>
          <p:cNvPr id="388" name="Google Shape;388;p37"/>
          <p:cNvPicPr preferRelativeResize="0">
            <a:picLocks noGrp="1"/>
          </p:cNvPicPr>
          <p:nvPr>
            <p:ph type="pic" idx="2"/>
          </p:nvPr>
        </p:nvPicPr>
        <p:blipFill>
          <a:blip r:embed="rId3">
            <a:extLst>
              <a:ext uri="{28A0092B-C50C-407E-A947-70E740481C1C}">
                <a14:useLocalDpi xmlns:a14="http://schemas.microsoft.com/office/drawing/2010/main" val="0"/>
              </a:ext>
            </a:extLst>
          </a:blip>
          <a:stretch>
            <a:fillRect/>
          </a:stretch>
        </p:blipFill>
        <p:spPr>
          <a:xfrm>
            <a:off x="5022700" y="903889"/>
            <a:ext cx="3413100" cy="3023259"/>
          </a:xfrm>
          <a:prstGeom prst="ellipse">
            <a:avLst/>
          </a:prstGeom>
        </p:spPr>
      </p:pic>
      <p:pic>
        <p:nvPicPr>
          <p:cNvPr id="389" name="Google Shape;389;p37"/>
          <p:cNvPicPr preferRelativeResize="0"/>
          <p:nvPr/>
        </p:nvPicPr>
        <p:blipFill>
          <a:blip r:embed="rId4">
            <a:alphaModFix/>
          </a:blip>
          <a:stretch>
            <a:fillRect/>
          </a:stretch>
        </p:blipFill>
        <p:spPr>
          <a:xfrm rot="-1521023">
            <a:off x="7686921" y="2906066"/>
            <a:ext cx="1294906" cy="1294899"/>
          </a:xfrm>
          <a:prstGeom prst="rect">
            <a:avLst/>
          </a:prstGeom>
          <a:noFill/>
          <a:ln>
            <a:noFill/>
          </a:ln>
        </p:spPr>
      </p:pic>
      <p:cxnSp>
        <p:nvCxnSpPr>
          <p:cNvPr id="390" name="Google Shape;390;p37"/>
          <p:cNvCxnSpPr/>
          <p:nvPr/>
        </p:nvCxnSpPr>
        <p:spPr>
          <a:xfrm>
            <a:off x="611718" y="3606067"/>
            <a:ext cx="2655600" cy="0"/>
          </a:xfrm>
          <a:prstGeom prst="straightConnector1">
            <a:avLst/>
          </a:prstGeom>
          <a:noFill/>
          <a:ln w="19050" cap="flat" cmpd="sng">
            <a:solidFill>
              <a:schemeClr val="lt2"/>
            </a:solidFill>
            <a:prstDash val="dot"/>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2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anim calcmode="lin" valueType="num">
                                      <p:cBhvr>
                                        <p:cTn id="8" dur="1000" fill="hold"/>
                                        <p:tgtEl>
                                          <p:spTgt spid="386"/>
                                        </p:tgtEl>
                                        <p:attrNameLst>
                                          <p:attrName>ppt_x</p:attrName>
                                        </p:attrNameLst>
                                      </p:cBhvr>
                                      <p:tavLst>
                                        <p:tav tm="0">
                                          <p:val>
                                            <p:strVal val="#ppt_x"/>
                                          </p:val>
                                        </p:tav>
                                        <p:tav tm="100000">
                                          <p:val>
                                            <p:strVal val="#ppt_x"/>
                                          </p:val>
                                        </p:tav>
                                      </p:tavLst>
                                    </p:anim>
                                    <p:anim calcmode="lin" valueType="num">
                                      <p:cBhvr>
                                        <p:cTn id="9" dur="1000" fill="hold"/>
                                        <p:tgtEl>
                                          <p:spTgt spid="38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87">
                                            <p:txEl>
                                              <p:pRg st="0" end="0"/>
                                            </p:txEl>
                                          </p:spTgt>
                                        </p:tgtEl>
                                        <p:attrNameLst>
                                          <p:attrName>style.visibility</p:attrName>
                                        </p:attrNameLst>
                                      </p:cBhvr>
                                      <p:to>
                                        <p:strVal val="visible"/>
                                      </p:to>
                                    </p:set>
                                    <p:animEffect transition="in" filter="fade">
                                      <p:cBhvr>
                                        <p:cTn id="12" dur="1000"/>
                                        <p:tgtEl>
                                          <p:spTgt spid="387">
                                            <p:txEl>
                                              <p:pRg st="0" end="0"/>
                                            </p:txEl>
                                          </p:spTgt>
                                        </p:tgtEl>
                                      </p:cBhvr>
                                    </p:animEffect>
                                    <p:anim calcmode="lin" valueType="num">
                                      <p:cBhvr>
                                        <p:cTn id="13" dur="1000" fill="hold"/>
                                        <p:tgtEl>
                                          <p:spTgt spid="38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8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88"/>
                                        </p:tgtEl>
                                        <p:attrNameLst>
                                          <p:attrName>style.visibility</p:attrName>
                                        </p:attrNameLst>
                                      </p:cBhvr>
                                      <p:to>
                                        <p:strVal val="visible"/>
                                      </p:to>
                                    </p:set>
                                    <p:animEffect transition="in" filter="fade">
                                      <p:cBhvr>
                                        <p:cTn id="17" dur="1000"/>
                                        <p:tgtEl>
                                          <p:spTgt spid="388"/>
                                        </p:tgtEl>
                                      </p:cBhvr>
                                    </p:animEffect>
                                    <p:anim calcmode="lin" valueType="num">
                                      <p:cBhvr>
                                        <p:cTn id="18" dur="1000" fill="hold"/>
                                        <p:tgtEl>
                                          <p:spTgt spid="388"/>
                                        </p:tgtEl>
                                        <p:attrNameLst>
                                          <p:attrName>ppt_x</p:attrName>
                                        </p:attrNameLst>
                                      </p:cBhvr>
                                      <p:tavLst>
                                        <p:tav tm="0">
                                          <p:val>
                                            <p:strVal val="#ppt_x"/>
                                          </p:val>
                                        </p:tav>
                                        <p:tav tm="100000">
                                          <p:val>
                                            <p:strVal val="#ppt_x"/>
                                          </p:val>
                                        </p:tav>
                                      </p:tavLst>
                                    </p:anim>
                                    <p:anim calcmode="lin" valueType="num">
                                      <p:cBhvr>
                                        <p:cTn id="19" dur="1000" fill="hold"/>
                                        <p:tgtEl>
                                          <p:spTgt spid="38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000"/>
                                        <p:tgtEl>
                                          <p:spTgt spid="389"/>
                                        </p:tgtEl>
                                      </p:cBhvr>
                                    </p:animEffect>
                                    <p:anim calcmode="lin" valueType="num">
                                      <p:cBhvr>
                                        <p:cTn id="23" dur="1000" fill="hold"/>
                                        <p:tgtEl>
                                          <p:spTgt spid="389"/>
                                        </p:tgtEl>
                                        <p:attrNameLst>
                                          <p:attrName>ppt_x</p:attrName>
                                        </p:attrNameLst>
                                      </p:cBhvr>
                                      <p:tavLst>
                                        <p:tav tm="0">
                                          <p:val>
                                            <p:strVal val="#ppt_x"/>
                                          </p:val>
                                        </p:tav>
                                        <p:tav tm="100000">
                                          <p:val>
                                            <p:strVal val="#ppt_x"/>
                                          </p:val>
                                        </p:tav>
                                      </p:tavLst>
                                    </p:anim>
                                    <p:anim calcmode="lin" valueType="num">
                                      <p:cBhvr>
                                        <p:cTn id="24" dur="1000" fill="hold"/>
                                        <p:tgtEl>
                                          <p:spTgt spid="38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90"/>
                                        </p:tgtEl>
                                        <p:attrNameLst>
                                          <p:attrName>style.visibility</p:attrName>
                                        </p:attrNameLst>
                                      </p:cBhvr>
                                      <p:to>
                                        <p:strVal val="visible"/>
                                      </p:to>
                                    </p:set>
                                    <p:animEffect transition="in" filter="fade">
                                      <p:cBhvr>
                                        <p:cTn id="27" dur="1000"/>
                                        <p:tgtEl>
                                          <p:spTgt spid="390"/>
                                        </p:tgtEl>
                                      </p:cBhvr>
                                    </p:animEffect>
                                    <p:anim calcmode="lin" valueType="num">
                                      <p:cBhvr>
                                        <p:cTn id="28" dur="1000" fill="hold"/>
                                        <p:tgtEl>
                                          <p:spTgt spid="390"/>
                                        </p:tgtEl>
                                        <p:attrNameLst>
                                          <p:attrName>ppt_x</p:attrName>
                                        </p:attrNameLst>
                                      </p:cBhvr>
                                      <p:tavLst>
                                        <p:tav tm="0">
                                          <p:val>
                                            <p:strVal val="#ppt_x"/>
                                          </p:val>
                                        </p:tav>
                                        <p:tav tm="100000">
                                          <p:val>
                                            <p:strVal val="#ppt_x"/>
                                          </p:val>
                                        </p:tav>
                                      </p:tavLst>
                                    </p:anim>
                                    <p:anim calcmode="lin" valueType="num">
                                      <p:cBhvr>
                                        <p:cTn id="29" dur="1000" fill="hold"/>
                                        <p:tgtEl>
                                          <p:spTgt spid="3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 grpId="0"/>
      <p:bldP spid="38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59" name="Google Shape;459;p44"/>
          <p:cNvGrpSpPr/>
          <p:nvPr/>
        </p:nvGrpSpPr>
        <p:grpSpPr>
          <a:xfrm>
            <a:off x="5452099" y="2214425"/>
            <a:ext cx="4059950" cy="4059975"/>
            <a:chOff x="5452099" y="2214425"/>
            <a:chExt cx="4059950" cy="4059975"/>
          </a:xfrm>
        </p:grpSpPr>
        <p:pic>
          <p:nvPicPr>
            <p:cNvPr id="460" name="Google Shape;460;p44"/>
            <p:cNvPicPr preferRelativeResize="0"/>
            <p:nvPr/>
          </p:nvPicPr>
          <p:blipFill>
            <a:blip r:embed="rId3">
              <a:alphaModFix/>
            </a:blip>
            <a:stretch>
              <a:fillRect/>
            </a:stretch>
          </p:blipFill>
          <p:spPr>
            <a:xfrm rot="-9899990">
              <a:off x="5824606" y="2586937"/>
              <a:ext cx="3314936" cy="3314951"/>
            </a:xfrm>
            <a:prstGeom prst="rect">
              <a:avLst/>
            </a:prstGeom>
            <a:noFill/>
            <a:ln>
              <a:noFill/>
            </a:ln>
          </p:spPr>
        </p:pic>
        <p:sp>
          <p:nvSpPr>
            <p:cNvPr id="461" name="Google Shape;461;p44"/>
            <p:cNvSpPr/>
            <p:nvPr/>
          </p:nvSpPr>
          <p:spPr>
            <a:xfrm>
              <a:off x="6752768" y="3515089"/>
              <a:ext cx="1458600" cy="1458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pic>
        <p:nvPicPr>
          <p:cNvPr id="462" name="Google Shape;462;p44"/>
          <p:cNvPicPr preferRelativeResize="0"/>
          <p:nvPr/>
        </p:nvPicPr>
        <p:blipFill>
          <a:blip r:embed="rId3">
            <a:alphaModFix/>
          </a:blip>
          <a:stretch>
            <a:fillRect/>
          </a:stretch>
        </p:blipFill>
        <p:spPr>
          <a:xfrm rot="-9899988">
            <a:off x="5718139" y="-796007"/>
            <a:ext cx="3135673" cy="3135688"/>
          </a:xfrm>
          <a:prstGeom prst="rect">
            <a:avLst/>
          </a:prstGeom>
          <a:noFill/>
          <a:ln>
            <a:noFill/>
          </a:ln>
        </p:spPr>
      </p:pic>
      <p:sp>
        <p:nvSpPr>
          <p:cNvPr id="463" name="Google Shape;463;p44"/>
          <p:cNvSpPr txBox="1">
            <a:spLocks noGrp="1"/>
          </p:cNvSpPr>
          <p:nvPr>
            <p:ph type="title"/>
          </p:nvPr>
        </p:nvSpPr>
        <p:spPr>
          <a:xfrm>
            <a:off x="418025" y="592499"/>
            <a:ext cx="5416640" cy="647022"/>
          </a:xfrm>
          <a:prstGeom prst="rect">
            <a:avLst/>
          </a:prstGeom>
        </p:spPr>
        <p:txBody>
          <a:bodyPr spcFirstLastPara="1" wrap="square" lIns="91425" tIns="91425" rIns="91425" bIns="91425" anchor="t" anchorCtr="0">
            <a:noAutofit/>
          </a:bodyPr>
          <a:lstStyle/>
          <a:p>
            <a:r>
              <a:rPr lang="en-GB" dirty="0" smtClean="0"/>
              <a:t>Project </a:t>
            </a:r>
            <a:r>
              <a:rPr lang="en-GB" dirty="0"/>
              <a:t>Framework and Design</a:t>
            </a:r>
          </a:p>
        </p:txBody>
      </p:sp>
      <p:sp>
        <p:nvSpPr>
          <p:cNvPr id="464" name="Google Shape;464;p44"/>
          <p:cNvSpPr txBox="1">
            <a:spLocks noGrp="1"/>
          </p:cNvSpPr>
          <p:nvPr>
            <p:ph type="subTitle" idx="1"/>
          </p:nvPr>
        </p:nvSpPr>
        <p:spPr>
          <a:xfrm>
            <a:off x="839575" y="1412240"/>
            <a:ext cx="3613153" cy="2852495"/>
          </a:xfrm>
          <a:prstGeom prst="rect">
            <a:avLst/>
          </a:prstGeom>
        </p:spPr>
        <p:txBody>
          <a:bodyPr spcFirstLastPara="1" wrap="square" lIns="91425" tIns="91425" rIns="91425" bIns="91425" anchor="t" anchorCtr="0">
            <a:noAutofit/>
          </a:bodyPr>
          <a:lstStyle/>
          <a:p>
            <a:pPr marL="171450" lvl="0" indent="-171450">
              <a:lnSpc>
                <a:spcPct val="200000"/>
              </a:lnSpc>
              <a:buSzPts val="1100"/>
              <a:buFont typeface="Courier New" panose="02070309020205020404" pitchFamily="49" charset="0"/>
              <a:buChar char="o"/>
            </a:pPr>
            <a:r>
              <a:rPr lang="en-GB" dirty="0"/>
              <a:t>Frontend (User Interface</a:t>
            </a:r>
            <a:r>
              <a:rPr lang="en-GB" dirty="0" smtClean="0"/>
              <a:t>).</a:t>
            </a:r>
          </a:p>
          <a:p>
            <a:pPr marL="171450" lvl="0" indent="-171450">
              <a:lnSpc>
                <a:spcPct val="200000"/>
              </a:lnSpc>
              <a:buSzPts val="1100"/>
              <a:buFont typeface="Courier New" panose="02070309020205020404" pitchFamily="49" charset="0"/>
              <a:buChar char="o"/>
            </a:pPr>
            <a:r>
              <a:rPr lang="en-GB" dirty="0"/>
              <a:t>Backend (Application Logic</a:t>
            </a:r>
            <a:r>
              <a:rPr lang="en-GB" dirty="0" smtClean="0"/>
              <a:t>).</a:t>
            </a:r>
          </a:p>
          <a:p>
            <a:pPr marL="171450" lvl="0" indent="-171450">
              <a:lnSpc>
                <a:spcPct val="200000"/>
              </a:lnSpc>
              <a:buSzPts val="1100"/>
              <a:buFont typeface="Courier New" panose="02070309020205020404" pitchFamily="49" charset="0"/>
              <a:buChar char="o"/>
            </a:pPr>
            <a:r>
              <a:rPr lang="en-GB" dirty="0" smtClean="0"/>
              <a:t>Database (SQLite).</a:t>
            </a:r>
          </a:p>
          <a:p>
            <a:pPr marL="171450" lvl="0" indent="-171450">
              <a:lnSpc>
                <a:spcPct val="200000"/>
              </a:lnSpc>
              <a:buSzPts val="1100"/>
              <a:buFont typeface="Courier New" panose="02070309020205020404" pitchFamily="49" charset="0"/>
              <a:buChar char="o"/>
            </a:pPr>
            <a:r>
              <a:rPr lang="en-GB" dirty="0"/>
              <a:t>Machine Learning </a:t>
            </a:r>
            <a:r>
              <a:rPr lang="en-GB" dirty="0" smtClean="0"/>
              <a:t>Model (Prediction Model).</a:t>
            </a:r>
          </a:p>
          <a:p>
            <a:pPr marL="171450" lvl="0" indent="-171450">
              <a:lnSpc>
                <a:spcPct val="200000"/>
              </a:lnSpc>
              <a:buSzPts val="1100"/>
              <a:buFont typeface="Courier New" panose="02070309020205020404" pitchFamily="49" charset="0"/>
              <a:buChar char="o"/>
            </a:pPr>
            <a:r>
              <a:rPr lang="en-GB" dirty="0" smtClean="0"/>
              <a:t>Chatbot (AI Doctor).</a:t>
            </a:r>
          </a:p>
          <a:p>
            <a:pPr marL="171450" lvl="0" indent="-171450">
              <a:lnSpc>
                <a:spcPct val="200000"/>
              </a:lnSpc>
              <a:buSzPts val="1100"/>
              <a:buFont typeface="Courier New" panose="02070309020205020404" pitchFamily="49" charset="0"/>
              <a:buChar char="o"/>
            </a:pPr>
            <a:r>
              <a:rPr lang="en-GB" dirty="0" smtClean="0"/>
              <a:t>URLs and Views.</a:t>
            </a:r>
          </a:p>
          <a:p>
            <a:pPr marL="171450" indent="-171450">
              <a:lnSpc>
                <a:spcPct val="200000"/>
              </a:lnSpc>
              <a:buSzPts val="1100"/>
              <a:buFont typeface="Courier New" panose="02070309020205020404" pitchFamily="49" charset="0"/>
              <a:buChar char="o"/>
            </a:pPr>
            <a:r>
              <a:rPr lang="en-GB" dirty="0" smtClean="0"/>
              <a:t>Security and Authentication.</a:t>
            </a:r>
          </a:p>
          <a:p>
            <a:pPr marL="0" lvl="0" indent="0">
              <a:buSzPts val="1100"/>
              <a:buNone/>
            </a:pPr>
            <a:endParaRPr dirty="0"/>
          </a:p>
        </p:txBody>
      </p:sp>
      <p:pic>
        <p:nvPicPr>
          <p:cNvPr id="465" name="Google Shape;465;p44"/>
          <p:cNvPicPr preferRelativeResize="0">
            <a:picLocks noGrp="1"/>
          </p:cNvPicPr>
          <p:nvPr>
            <p:ph type="pic" idx="2"/>
          </p:nvPr>
        </p:nvPicPr>
        <p:blipFill>
          <a:blip r:embed="rId4">
            <a:extLst>
              <a:ext uri="{28A0092B-C50C-407E-A947-70E740481C1C}">
                <a14:useLocalDpi xmlns:a14="http://schemas.microsoft.com/office/drawing/2010/main" val="0"/>
              </a:ext>
            </a:extLst>
          </a:blip>
          <a:stretch>
            <a:fillRect/>
          </a:stretch>
        </p:blipFill>
        <p:spPr>
          <a:xfrm>
            <a:off x="4886960" y="1239521"/>
            <a:ext cx="3758640" cy="2368032"/>
          </a:xfrm>
          <a:prstGeom prst="ellipse">
            <a:avLst/>
          </a:prstGeom>
        </p:spPr>
      </p:pic>
      <p:sp>
        <p:nvSpPr>
          <p:cNvPr id="466" name="Google Shape;466;p44"/>
          <p:cNvSpPr/>
          <p:nvPr/>
        </p:nvSpPr>
        <p:spPr>
          <a:xfrm>
            <a:off x="-418975" y="472317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Tree>
  </p:cSld>
  <p:clrMapOvr>
    <a:masterClrMapping/>
  </p:clrMapOvr>
  <p:transition spd="slow">
    <p:comb/>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59" name="Google Shape;459;p44"/>
          <p:cNvGrpSpPr/>
          <p:nvPr/>
        </p:nvGrpSpPr>
        <p:grpSpPr>
          <a:xfrm>
            <a:off x="5452099" y="2214425"/>
            <a:ext cx="4059950" cy="4059975"/>
            <a:chOff x="5452099" y="2214425"/>
            <a:chExt cx="4059950" cy="4059975"/>
          </a:xfrm>
        </p:grpSpPr>
        <p:pic>
          <p:nvPicPr>
            <p:cNvPr id="460" name="Google Shape;460;p44"/>
            <p:cNvPicPr preferRelativeResize="0"/>
            <p:nvPr/>
          </p:nvPicPr>
          <p:blipFill>
            <a:blip r:embed="rId3">
              <a:alphaModFix/>
            </a:blip>
            <a:stretch>
              <a:fillRect/>
            </a:stretch>
          </p:blipFill>
          <p:spPr>
            <a:xfrm rot="-9899990">
              <a:off x="5824606" y="2586937"/>
              <a:ext cx="3314936" cy="3314951"/>
            </a:xfrm>
            <a:prstGeom prst="rect">
              <a:avLst/>
            </a:prstGeom>
            <a:noFill/>
            <a:ln>
              <a:noFill/>
            </a:ln>
          </p:spPr>
        </p:pic>
        <p:sp>
          <p:nvSpPr>
            <p:cNvPr id="461" name="Google Shape;461;p44"/>
            <p:cNvSpPr/>
            <p:nvPr/>
          </p:nvSpPr>
          <p:spPr>
            <a:xfrm>
              <a:off x="6752768" y="3515089"/>
              <a:ext cx="1458600" cy="1458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pic>
        <p:nvPicPr>
          <p:cNvPr id="462" name="Google Shape;462;p44"/>
          <p:cNvPicPr preferRelativeResize="0"/>
          <p:nvPr/>
        </p:nvPicPr>
        <p:blipFill>
          <a:blip r:embed="rId3">
            <a:alphaModFix/>
          </a:blip>
          <a:stretch>
            <a:fillRect/>
          </a:stretch>
        </p:blipFill>
        <p:spPr>
          <a:xfrm rot="-9899988">
            <a:off x="5718139" y="-796007"/>
            <a:ext cx="3135673" cy="3135688"/>
          </a:xfrm>
          <a:prstGeom prst="rect">
            <a:avLst/>
          </a:prstGeom>
          <a:noFill/>
          <a:ln>
            <a:noFill/>
          </a:ln>
        </p:spPr>
      </p:pic>
      <p:sp>
        <p:nvSpPr>
          <p:cNvPr id="463" name="Google Shape;463;p44"/>
          <p:cNvSpPr txBox="1">
            <a:spLocks noGrp="1"/>
          </p:cNvSpPr>
          <p:nvPr>
            <p:ph type="title"/>
          </p:nvPr>
        </p:nvSpPr>
        <p:spPr>
          <a:xfrm>
            <a:off x="418025" y="609066"/>
            <a:ext cx="5416640" cy="782319"/>
          </a:xfrm>
          <a:prstGeom prst="rect">
            <a:avLst/>
          </a:prstGeom>
        </p:spPr>
        <p:txBody>
          <a:bodyPr spcFirstLastPara="1" wrap="square" lIns="91425" tIns="91425" rIns="91425" bIns="91425" anchor="t" anchorCtr="0">
            <a:noAutofit/>
          </a:bodyPr>
          <a:lstStyle/>
          <a:p>
            <a:pPr lvl="0">
              <a:lnSpc>
                <a:spcPct val="200000"/>
              </a:lnSpc>
              <a:buSzPts val="1100"/>
            </a:pPr>
            <a:r>
              <a:rPr lang="en-GB" dirty="0"/>
              <a:t>Frontend (User Interface).</a:t>
            </a:r>
          </a:p>
        </p:txBody>
      </p:sp>
      <p:sp>
        <p:nvSpPr>
          <p:cNvPr id="464" name="Google Shape;464;p44"/>
          <p:cNvSpPr txBox="1">
            <a:spLocks noGrp="1"/>
          </p:cNvSpPr>
          <p:nvPr>
            <p:ph type="subTitle" idx="1"/>
          </p:nvPr>
        </p:nvSpPr>
        <p:spPr>
          <a:xfrm>
            <a:off x="839575" y="1635760"/>
            <a:ext cx="3613153" cy="3172213"/>
          </a:xfrm>
          <a:prstGeom prst="rect">
            <a:avLst/>
          </a:prstGeom>
        </p:spPr>
        <p:txBody>
          <a:bodyPr spcFirstLastPara="1" wrap="square" lIns="91425" tIns="91425" rIns="91425" bIns="91425" anchor="t" anchorCtr="0">
            <a:noAutofit/>
          </a:bodyPr>
          <a:lstStyle/>
          <a:p>
            <a:pPr marL="0" lvl="0" indent="0">
              <a:buSzPts val="1100"/>
              <a:buNone/>
            </a:pPr>
            <a:r>
              <a:rPr lang="en-US" dirty="0" smtClean="0"/>
              <a:t>Frontend of this project is created with the help of various languages like HTML, CSS, JavaScript, and Bootstrap using Django framework. </a:t>
            </a:r>
            <a:endParaRPr lang="en-GB" dirty="0" smtClean="0"/>
          </a:p>
          <a:p>
            <a:pPr marL="171450" lvl="0" indent="-171450">
              <a:lnSpc>
                <a:spcPct val="200000"/>
              </a:lnSpc>
              <a:buSzPts val="1100"/>
              <a:buFont typeface="Courier New" panose="02070309020205020404" pitchFamily="49" charset="0"/>
              <a:buChar char="o"/>
            </a:pPr>
            <a:r>
              <a:rPr lang="en-GB" dirty="0" smtClean="0"/>
              <a:t>Login </a:t>
            </a:r>
            <a:r>
              <a:rPr lang="en-GB" dirty="0"/>
              <a:t>Page</a:t>
            </a:r>
            <a:r>
              <a:rPr lang="en-GB" dirty="0" smtClean="0"/>
              <a:t>.</a:t>
            </a:r>
          </a:p>
          <a:p>
            <a:pPr marL="171450" lvl="0" indent="-171450">
              <a:lnSpc>
                <a:spcPct val="200000"/>
              </a:lnSpc>
              <a:buSzPts val="1100"/>
              <a:buFont typeface="Courier New" panose="02070309020205020404" pitchFamily="49" charset="0"/>
              <a:buChar char="o"/>
            </a:pPr>
            <a:r>
              <a:rPr lang="en-GB" dirty="0" smtClean="0"/>
              <a:t>Registration Page.</a:t>
            </a:r>
          </a:p>
          <a:p>
            <a:pPr marL="171450" lvl="0" indent="-171450">
              <a:lnSpc>
                <a:spcPct val="200000"/>
              </a:lnSpc>
              <a:buSzPts val="1100"/>
              <a:buFont typeface="Courier New" panose="02070309020205020404" pitchFamily="49" charset="0"/>
              <a:buChar char="o"/>
            </a:pPr>
            <a:r>
              <a:rPr lang="en-GB" dirty="0" smtClean="0"/>
              <a:t>Home Page.</a:t>
            </a:r>
          </a:p>
          <a:p>
            <a:pPr marL="171450" lvl="0" indent="-171450">
              <a:lnSpc>
                <a:spcPct val="200000"/>
              </a:lnSpc>
              <a:buSzPts val="1100"/>
              <a:buFont typeface="Courier New" panose="02070309020205020404" pitchFamily="49" charset="0"/>
              <a:buChar char="o"/>
            </a:pPr>
            <a:r>
              <a:rPr lang="en-US" dirty="0" smtClean="0"/>
              <a:t>Prediction Model Page.</a:t>
            </a:r>
            <a:endParaRPr lang="en-GB" dirty="0" smtClean="0"/>
          </a:p>
          <a:p>
            <a:pPr marL="171450" lvl="0" indent="-171450">
              <a:lnSpc>
                <a:spcPct val="200000"/>
              </a:lnSpc>
              <a:buSzPts val="1100"/>
              <a:buFont typeface="Courier New" panose="02070309020205020404" pitchFamily="49" charset="0"/>
              <a:buChar char="o"/>
            </a:pPr>
            <a:r>
              <a:rPr lang="en-GB" dirty="0" smtClean="0"/>
              <a:t>AI Doctor Page.</a:t>
            </a:r>
          </a:p>
          <a:p>
            <a:pPr marL="171450" lvl="0" indent="-171450">
              <a:lnSpc>
                <a:spcPct val="200000"/>
              </a:lnSpc>
              <a:buSzPts val="1100"/>
              <a:buFont typeface="Courier New" panose="02070309020205020404" pitchFamily="49" charset="0"/>
              <a:buChar char="o"/>
            </a:pPr>
            <a:r>
              <a:rPr lang="en-GB" dirty="0" smtClean="0"/>
              <a:t>Our Team Page.</a:t>
            </a:r>
          </a:p>
          <a:p>
            <a:pPr marL="0" lvl="0" indent="0">
              <a:buSzPts val="1100"/>
              <a:buNone/>
            </a:pPr>
            <a:endParaRPr dirty="0"/>
          </a:p>
        </p:txBody>
      </p:sp>
      <p:pic>
        <p:nvPicPr>
          <p:cNvPr id="465" name="Google Shape;465;p44"/>
          <p:cNvPicPr preferRelativeResize="0">
            <a:picLocks noGrp="1"/>
          </p:cNvPicPr>
          <p:nvPr>
            <p:ph type="pic" idx="2"/>
          </p:nvPr>
        </p:nvPicPr>
        <p:blipFill>
          <a:blip r:embed="rId4">
            <a:extLst>
              <a:ext uri="{28A0092B-C50C-407E-A947-70E740481C1C}">
                <a14:useLocalDpi xmlns:a14="http://schemas.microsoft.com/office/drawing/2010/main" val="0"/>
              </a:ext>
            </a:extLst>
          </a:blip>
          <a:stretch>
            <a:fillRect/>
          </a:stretch>
        </p:blipFill>
        <p:spPr>
          <a:xfrm>
            <a:off x="4990256" y="1239521"/>
            <a:ext cx="3552048" cy="2368032"/>
          </a:xfrm>
          <a:prstGeom prst="ellipse">
            <a:avLst/>
          </a:prstGeom>
        </p:spPr>
      </p:pic>
      <p:sp>
        <p:nvSpPr>
          <p:cNvPr id="466" name="Google Shape;466;p44"/>
          <p:cNvSpPr/>
          <p:nvPr/>
        </p:nvSpPr>
        <p:spPr>
          <a:xfrm>
            <a:off x="-418975" y="472317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Tree>
    <p:extLst>
      <p:ext uri="{BB962C8B-B14F-4D97-AF65-F5344CB8AC3E}">
        <p14:creationId xmlns:p14="http://schemas.microsoft.com/office/powerpoint/2010/main" val="1939967591"/>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Login Page:</a:t>
            </a:r>
            <a:endParaRPr dirty="0"/>
          </a:p>
        </p:txBody>
      </p:sp>
      <p:sp>
        <p:nvSpPr>
          <p:cNvPr id="557" name="Google Shape;557;p46"/>
          <p:cNvSpPr/>
          <p:nvPr/>
        </p:nvSpPr>
        <p:spPr>
          <a:xfrm>
            <a:off x="8725750" y="-418250"/>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8080" y="1285355"/>
            <a:ext cx="5232047" cy="2840162"/>
          </a:xfrm>
          <a:prstGeom prst="rect">
            <a:avLst/>
          </a:prstGeom>
        </p:spPr>
      </p:pic>
      <p:sp>
        <p:nvSpPr>
          <p:cNvPr id="12" name="Rectangle 11"/>
          <p:cNvSpPr/>
          <p:nvPr/>
        </p:nvSpPr>
        <p:spPr>
          <a:xfrm>
            <a:off x="325120" y="1183755"/>
            <a:ext cx="3169920" cy="3323987"/>
          </a:xfrm>
          <a:prstGeom prst="rect">
            <a:avLst/>
          </a:prstGeom>
        </p:spPr>
        <p:txBody>
          <a:bodyPr wrap="square">
            <a:spAutoFit/>
          </a:bodyPr>
          <a:lstStyle/>
          <a:p>
            <a:r>
              <a:rPr lang="en-US" b="1" dirty="0">
                <a:solidFill>
                  <a:schemeClr val="accent6"/>
                </a:solidFill>
                <a:latin typeface="Times New Roman" panose="02020603050405020304" pitchFamily="18" charset="0"/>
                <a:cs typeface="Times New Roman" panose="02020603050405020304" pitchFamily="18" charset="0"/>
              </a:rPr>
              <a:t>Secure Access </a:t>
            </a:r>
            <a:r>
              <a:rPr lang="en-US" b="1" dirty="0" smtClean="0">
                <a:solidFill>
                  <a:schemeClr val="accent6"/>
                </a:solidFill>
                <a:latin typeface="Times New Roman" panose="02020603050405020304" pitchFamily="18" charset="0"/>
                <a:cs typeface="Times New Roman" panose="02020603050405020304" pitchFamily="18" charset="0"/>
              </a:rPr>
              <a:t>Only!</a:t>
            </a:r>
            <a:endParaRPr lang="en-US" b="1" dirty="0">
              <a:solidFill>
                <a:schemeClr val="accent6"/>
              </a:solidFill>
              <a:latin typeface="Times New Roman" panose="02020603050405020304" pitchFamily="18" charset="0"/>
              <a:cs typeface="Times New Roman" panose="02020603050405020304" pitchFamily="18" charset="0"/>
            </a:endParaRPr>
          </a:p>
          <a:p>
            <a:r>
              <a:rPr lang="en-US" dirty="0">
                <a:solidFill>
                  <a:schemeClr val="accent6"/>
                </a:solidFill>
                <a:latin typeface="Times New Roman" panose="02020603050405020304" pitchFamily="18" charset="0"/>
                <a:cs typeface="Times New Roman" panose="02020603050405020304" pitchFamily="18" charset="0"/>
              </a:rPr>
              <a:t>To ensure the best experience and maintain the security of our platform, access is restricted to registered users</a:t>
            </a:r>
            <a:r>
              <a:rPr lang="en-US" dirty="0" smtClean="0">
                <a:solidFill>
                  <a:schemeClr val="accent6"/>
                </a:solidFill>
                <a:latin typeface="Times New Roman" panose="02020603050405020304" pitchFamily="18" charset="0"/>
                <a:cs typeface="Times New Roman" panose="02020603050405020304" pitchFamily="18" charset="0"/>
              </a:rPr>
              <a:t>.</a:t>
            </a:r>
          </a:p>
          <a:p>
            <a:endParaRPr lang="en-US" dirty="0">
              <a:solidFill>
                <a:schemeClr val="accent6"/>
              </a:solidFill>
              <a:latin typeface="Times New Roman" panose="02020603050405020304" pitchFamily="18" charset="0"/>
              <a:cs typeface="Times New Roman" panose="02020603050405020304" pitchFamily="18" charset="0"/>
            </a:endParaRPr>
          </a:p>
          <a:p>
            <a:r>
              <a:rPr lang="en-US" dirty="0">
                <a:solidFill>
                  <a:srgbClr val="FFFF00"/>
                </a:solidFill>
                <a:latin typeface="Times New Roman" panose="02020603050405020304" pitchFamily="18" charset="0"/>
                <a:cs typeface="Times New Roman" panose="02020603050405020304" pitchFamily="18" charset="0"/>
              </a:rPr>
              <a:t>🔒</a:t>
            </a:r>
            <a:r>
              <a:rPr lang="en-US" dirty="0">
                <a:solidFill>
                  <a:schemeClr val="accent6"/>
                </a:solidFill>
                <a:latin typeface="Times New Roman" panose="02020603050405020304" pitchFamily="18" charset="0"/>
                <a:cs typeface="Times New Roman" panose="02020603050405020304" pitchFamily="18" charset="0"/>
              </a:rPr>
              <a:t> </a:t>
            </a:r>
            <a:r>
              <a:rPr lang="en-US" b="1" dirty="0">
                <a:solidFill>
                  <a:schemeClr val="accent6"/>
                </a:solidFill>
                <a:latin typeface="Times New Roman" panose="02020603050405020304" pitchFamily="18" charset="0"/>
                <a:cs typeface="Times New Roman" panose="02020603050405020304" pitchFamily="18" charset="0"/>
              </a:rPr>
              <a:t>Login Required</a:t>
            </a:r>
            <a:r>
              <a:rPr lang="en-US" dirty="0">
                <a:solidFill>
                  <a:schemeClr val="accent6"/>
                </a:solidFill>
                <a:latin typeface="Times New Roman" panose="02020603050405020304" pitchFamily="18" charset="0"/>
                <a:cs typeface="Times New Roman" panose="02020603050405020304" pitchFamily="18" charset="0"/>
              </a:rPr>
              <a:t/>
            </a:r>
            <a:br>
              <a:rPr lang="en-US" dirty="0">
                <a:solidFill>
                  <a:schemeClr val="accent6"/>
                </a:solidFill>
                <a:latin typeface="Times New Roman" panose="02020603050405020304" pitchFamily="18" charset="0"/>
                <a:cs typeface="Times New Roman" panose="02020603050405020304" pitchFamily="18" charset="0"/>
              </a:rPr>
            </a:br>
            <a:r>
              <a:rPr lang="en-US" dirty="0">
                <a:solidFill>
                  <a:schemeClr val="accent6"/>
                </a:solidFill>
                <a:latin typeface="Times New Roman" panose="02020603050405020304" pitchFamily="18" charset="0"/>
                <a:cs typeface="Times New Roman" panose="02020603050405020304" pitchFamily="18" charset="0"/>
              </a:rPr>
              <a:t>You must log in to your account to proceed and access the features of our website.</a:t>
            </a:r>
          </a:p>
          <a:p>
            <a:r>
              <a:rPr lang="en-US" dirty="0">
                <a:solidFill>
                  <a:schemeClr val="accent6"/>
                </a:solidFill>
                <a:latin typeface="Times New Roman" panose="02020603050405020304" pitchFamily="18" charset="0"/>
                <a:cs typeface="Times New Roman" panose="02020603050405020304" pitchFamily="18" charset="0"/>
              </a:rPr>
              <a:t>Don’t have an account yet</a:t>
            </a:r>
            <a:r>
              <a:rPr lang="en-US" dirty="0" smtClean="0">
                <a:solidFill>
                  <a:schemeClr val="accent6"/>
                </a:solidFill>
                <a:latin typeface="Times New Roman" panose="02020603050405020304" pitchFamily="18" charset="0"/>
                <a:cs typeface="Times New Roman" panose="02020603050405020304" pitchFamily="18" charset="0"/>
              </a:rPr>
              <a:t>?</a:t>
            </a:r>
          </a:p>
          <a:p>
            <a:r>
              <a:rPr lang="en-US" dirty="0">
                <a:solidFill>
                  <a:schemeClr val="accent6"/>
                </a:solidFill>
                <a:latin typeface="Times New Roman" panose="02020603050405020304" pitchFamily="18" charset="0"/>
                <a:cs typeface="Times New Roman" panose="02020603050405020304" pitchFamily="18" charset="0"/>
              </a:rPr>
              <a:t/>
            </a:r>
            <a:br>
              <a:rPr lang="en-US" dirty="0">
                <a:solidFill>
                  <a:schemeClr val="accent6"/>
                </a:solidFill>
                <a:latin typeface="Times New Roman" panose="02020603050405020304" pitchFamily="18" charset="0"/>
                <a:cs typeface="Times New Roman" panose="02020603050405020304" pitchFamily="18" charset="0"/>
              </a:rPr>
            </a:br>
            <a:r>
              <a:rPr lang="en-US" b="1" u="sng" dirty="0" smtClean="0">
                <a:solidFill>
                  <a:schemeClr val="tx1">
                    <a:lumMod val="50000"/>
                  </a:schemeClr>
                </a:solidFill>
                <a:latin typeface="Times New Roman" panose="02020603050405020304" pitchFamily="18" charset="0"/>
                <a:cs typeface="Times New Roman" panose="02020603050405020304" pitchFamily="18" charset="0"/>
              </a:rPr>
              <a:t>Register Now</a:t>
            </a:r>
            <a:r>
              <a:rPr lang="en-US" dirty="0" smtClean="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accent6"/>
                </a:solidFill>
                <a:latin typeface="Times New Roman" panose="02020603050405020304" pitchFamily="18" charset="0"/>
                <a:cs typeface="Times New Roman" panose="02020603050405020304" pitchFamily="18" charset="0"/>
              </a:rPr>
              <a:t>to create one and unlock the full experience!</a:t>
            </a:r>
          </a:p>
          <a:p>
            <a:r>
              <a:rPr lang="en-US" dirty="0" smtClean="0">
                <a:solidFill>
                  <a:schemeClr val="accent6"/>
                </a:solidFill>
                <a:latin typeface="Times New Roman" panose="02020603050405020304" pitchFamily="18" charset="0"/>
                <a:cs typeface="Times New Roman" panose="02020603050405020304" pitchFamily="18" charset="0"/>
              </a:rPr>
              <a:t>If </a:t>
            </a:r>
            <a:r>
              <a:rPr lang="en-US" dirty="0">
                <a:solidFill>
                  <a:schemeClr val="accent6"/>
                </a:solidFill>
                <a:latin typeface="Times New Roman" panose="02020603050405020304" pitchFamily="18" charset="0"/>
                <a:cs typeface="Times New Roman" panose="02020603050405020304" pitchFamily="18" charset="0"/>
              </a:rPr>
              <a:t>you encounter any issues, please contact our support team.</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l"/>
            <a:r>
              <a:rPr lang="en-GB" dirty="0"/>
              <a:t>Registration Page </a:t>
            </a:r>
            <a:r>
              <a:rPr lang="en" dirty="0" smtClean="0"/>
              <a:t>:</a:t>
            </a:r>
            <a:endParaRPr dirty="0"/>
          </a:p>
        </p:txBody>
      </p:sp>
      <p:sp>
        <p:nvSpPr>
          <p:cNvPr id="557" name="Google Shape;557;p46"/>
          <p:cNvSpPr/>
          <p:nvPr/>
        </p:nvSpPr>
        <p:spPr>
          <a:xfrm>
            <a:off x="8725750" y="-418250"/>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8080" y="1299323"/>
            <a:ext cx="5232047" cy="2812225"/>
          </a:xfrm>
          <a:prstGeom prst="rect">
            <a:avLst/>
          </a:prstGeom>
        </p:spPr>
      </p:pic>
      <p:sp>
        <p:nvSpPr>
          <p:cNvPr id="12" name="Rectangle 11"/>
          <p:cNvSpPr/>
          <p:nvPr/>
        </p:nvSpPr>
        <p:spPr>
          <a:xfrm>
            <a:off x="416560" y="1762875"/>
            <a:ext cx="3169920" cy="954107"/>
          </a:xfrm>
          <a:prstGeom prst="rect">
            <a:avLst/>
          </a:prstGeom>
        </p:spPr>
        <p:txBody>
          <a:bodyPr wrap="square">
            <a:spAutoFit/>
          </a:bodyPr>
          <a:lstStyle/>
          <a:p>
            <a:r>
              <a:rPr lang="en-US" b="1" dirty="0" smtClean="0">
                <a:solidFill>
                  <a:schemeClr val="accent6"/>
                </a:solidFill>
                <a:latin typeface="Times New Roman" panose="02020603050405020304" pitchFamily="18" charset="0"/>
                <a:cs typeface="Times New Roman" panose="02020603050405020304" pitchFamily="18" charset="0"/>
              </a:rPr>
              <a:t>Register Yourself before logging in!</a:t>
            </a:r>
            <a:endParaRPr lang="en-US" dirty="0" smtClean="0">
              <a:solidFill>
                <a:schemeClr val="accent6"/>
              </a:solidFill>
              <a:latin typeface="Times New Roman" panose="02020603050405020304" pitchFamily="18" charset="0"/>
              <a:cs typeface="Times New Roman" panose="02020603050405020304" pitchFamily="18" charset="0"/>
            </a:endParaRPr>
          </a:p>
          <a:p>
            <a:r>
              <a:rPr lang="en-US" dirty="0">
                <a:solidFill>
                  <a:schemeClr val="accent6"/>
                </a:solidFill>
                <a:latin typeface="Times New Roman" panose="02020603050405020304" pitchFamily="18" charset="0"/>
                <a:cs typeface="Times New Roman" panose="02020603050405020304" pitchFamily="18" charset="0"/>
              </a:rPr>
              <a:t/>
            </a:r>
            <a:br>
              <a:rPr lang="en-US" dirty="0">
                <a:solidFill>
                  <a:schemeClr val="accent6"/>
                </a:solidFill>
                <a:latin typeface="Times New Roman" panose="02020603050405020304" pitchFamily="18" charset="0"/>
                <a:cs typeface="Times New Roman" panose="02020603050405020304" pitchFamily="18" charset="0"/>
              </a:rPr>
            </a:br>
            <a:r>
              <a:rPr lang="en-US" b="1" u="sng" dirty="0" smtClean="0">
                <a:solidFill>
                  <a:schemeClr val="tx1">
                    <a:lumMod val="50000"/>
                  </a:schemeClr>
                </a:solidFill>
                <a:latin typeface="Times New Roman" panose="02020603050405020304" pitchFamily="18" charset="0"/>
                <a:cs typeface="Times New Roman" panose="02020603050405020304" pitchFamily="18" charset="0"/>
              </a:rPr>
              <a:t>Register Now</a:t>
            </a:r>
            <a:r>
              <a:rPr lang="en-US" dirty="0" smtClean="0">
                <a:solidFill>
                  <a:schemeClr val="tx1">
                    <a:lumMod val="50000"/>
                  </a:schemeClr>
                </a:solidFill>
                <a:latin typeface="Times New Roman" panose="02020603050405020304" pitchFamily="18" charset="0"/>
                <a:cs typeface="Times New Roman" panose="02020603050405020304" pitchFamily="18" charset="0"/>
              </a:rPr>
              <a:t> </a:t>
            </a:r>
            <a:r>
              <a:rPr lang="en-US" dirty="0">
                <a:solidFill>
                  <a:schemeClr val="accent6"/>
                </a:solidFill>
                <a:latin typeface="Times New Roman" panose="02020603050405020304" pitchFamily="18" charset="0"/>
                <a:cs typeface="Times New Roman" panose="02020603050405020304" pitchFamily="18" charset="0"/>
              </a:rPr>
              <a:t>to </a:t>
            </a:r>
            <a:r>
              <a:rPr lang="en-US" dirty="0" smtClean="0">
                <a:solidFill>
                  <a:schemeClr val="accent6"/>
                </a:solidFill>
                <a:latin typeface="Times New Roman" panose="02020603050405020304" pitchFamily="18" charset="0"/>
                <a:cs typeface="Times New Roman" panose="02020603050405020304" pitchFamily="18" charset="0"/>
              </a:rPr>
              <a:t>a Login id and have your own identity.</a:t>
            </a:r>
            <a:endParaRPr lang="en-US" dirty="0">
              <a:solidFill>
                <a:schemeClr val="accent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7009032"/>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l"/>
            <a:r>
              <a:rPr lang="en-GB" dirty="0" smtClean="0"/>
              <a:t>Home </a:t>
            </a:r>
            <a:r>
              <a:rPr lang="en-GB" dirty="0"/>
              <a:t>Page </a:t>
            </a:r>
            <a:r>
              <a:rPr lang="en" dirty="0" smtClean="0"/>
              <a:t>:</a:t>
            </a:r>
            <a:endParaRPr dirty="0"/>
          </a:p>
        </p:txBody>
      </p:sp>
      <p:sp>
        <p:nvSpPr>
          <p:cNvPr id="557" name="Google Shape;557;p46"/>
          <p:cNvSpPr/>
          <p:nvPr/>
        </p:nvSpPr>
        <p:spPr>
          <a:xfrm>
            <a:off x="8725750" y="-418250"/>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949" y="1146923"/>
            <a:ext cx="5171908" cy="2812225"/>
          </a:xfrm>
          <a:prstGeom prst="rect">
            <a:avLst/>
          </a:prstGeom>
        </p:spPr>
      </p:pic>
      <p:sp>
        <p:nvSpPr>
          <p:cNvPr id="12" name="Rectangle 11"/>
          <p:cNvSpPr/>
          <p:nvPr/>
        </p:nvSpPr>
        <p:spPr>
          <a:xfrm>
            <a:off x="416560" y="1762875"/>
            <a:ext cx="3169920" cy="1815882"/>
          </a:xfrm>
          <a:prstGeom prst="rect">
            <a:avLst/>
          </a:prstGeom>
        </p:spPr>
        <p:txBody>
          <a:bodyPr wrap="square">
            <a:spAutoFit/>
          </a:bodyPr>
          <a:lstStyle/>
          <a:p>
            <a:r>
              <a:rPr lang="en-US" b="1" dirty="0" smtClean="0">
                <a:solidFill>
                  <a:schemeClr val="accent6"/>
                </a:solidFill>
                <a:latin typeface="Times New Roman" panose="02020603050405020304" pitchFamily="18" charset="0"/>
                <a:cs typeface="Times New Roman" panose="02020603050405020304" pitchFamily="18" charset="0"/>
              </a:rPr>
              <a:t>Welcome to Health Evaluation Project Homepage!</a:t>
            </a:r>
          </a:p>
          <a:p>
            <a:r>
              <a:rPr lang="en-US" dirty="0" smtClean="0">
                <a:solidFill>
                  <a:schemeClr val="accent6"/>
                </a:solidFill>
                <a:latin typeface="Times New Roman" panose="02020603050405020304" pitchFamily="18" charset="0"/>
                <a:cs typeface="Times New Roman" panose="02020603050405020304" pitchFamily="18" charset="0"/>
              </a:rPr>
              <a:t>The base root of Home, Prediction Model, AI Doctor, Our Team, About Us and Feedback.</a:t>
            </a:r>
          </a:p>
          <a:p>
            <a:r>
              <a:rPr lang="en-US" dirty="0" smtClean="0">
                <a:solidFill>
                  <a:schemeClr val="accent6"/>
                </a:solidFill>
                <a:latin typeface="Times New Roman" panose="02020603050405020304" pitchFamily="18" charset="0"/>
                <a:cs typeface="Times New Roman" panose="02020603050405020304" pitchFamily="18" charset="0"/>
              </a:rPr>
              <a:t>User can also see our Services and other info about our team.</a:t>
            </a:r>
          </a:p>
          <a:p>
            <a:endParaRPr lang="en-US" dirty="0">
              <a:solidFill>
                <a:schemeClr val="accent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985334"/>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l"/>
            <a:r>
              <a:rPr lang="en-GB" dirty="0" smtClean="0"/>
              <a:t>Home </a:t>
            </a:r>
            <a:r>
              <a:rPr lang="en-GB" dirty="0"/>
              <a:t>Page </a:t>
            </a:r>
            <a:r>
              <a:rPr lang="en" dirty="0" smtClean="0"/>
              <a:t>:</a:t>
            </a:r>
            <a:endParaRPr dirty="0"/>
          </a:p>
        </p:txBody>
      </p:sp>
      <p:sp>
        <p:nvSpPr>
          <p:cNvPr id="557" name="Google Shape;557;p46"/>
          <p:cNvSpPr/>
          <p:nvPr/>
        </p:nvSpPr>
        <p:spPr>
          <a:xfrm>
            <a:off x="8725750" y="-418250"/>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549" y="1017725"/>
            <a:ext cx="3718971" cy="200342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529" y="3161971"/>
            <a:ext cx="3271009" cy="178027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93040"/>
            <a:ext cx="3848959" cy="208949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3750" y="2467137"/>
            <a:ext cx="4572000" cy="2475104"/>
          </a:xfrm>
          <a:prstGeom prst="rect">
            <a:avLst/>
          </a:prstGeom>
        </p:spPr>
      </p:pic>
    </p:spTree>
    <p:extLst>
      <p:ext uri="{BB962C8B-B14F-4D97-AF65-F5344CB8AC3E}">
        <p14:creationId xmlns:p14="http://schemas.microsoft.com/office/powerpoint/2010/main" val="159846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5330" y="1590425"/>
            <a:ext cx="4372327" cy="2612212"/>
          </a:xfrm>
          <a:prstGeom prst="rect">
            <a:avLst/>
          </a:prstGeom>
        </p:spPr>
      </p:pic>
      <p:sp>
        <p:nvSpPr>
          <p:cNvPr id="508" name="Google Shape;508;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l"/>
            <a:r>
              <a:rPr lang="en-US" dirty="0"/>
              <a:t>Prediction Model Page </a:t>
            </a:r>
            <a:r>
              <a:rPr lang="en" dirty="0" smtClean="0"/>
              <a:t>:</a:t>
            </a:r>
            <a:endParaRPr dirty="0"/>
          </a:p>
        </p:txBody>
      </p:sp>
      <p:sp>
        <p:nvSpPr>
          <p:cNvPr id="557" name="Google Shape;557;p46"/>
          <p:cNvSpPr/>
          <p:nvPr/>
        </p:nvSpPr>
        <p:spPr>
          <a:xfrm>
            <a:off x="8725750" y="-418250"/>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5330" y="1017725"/>
            <a:ext cx="4372327" cy="2375715"/>
          </a:xfrm>
          <a:prstGeom prst="rect">
            <a:avLst/>
          </a:prstGeom>
        </p:spPr>
      </p:pic>
      <p:sp>
        <p:nvSpPr>
          <p:cNvPr id="12" name="Rectangle 11"/>
          <p:cNvSpPr/>
          <p:nvPr/>
        </p:nvSpPr>
        <p:spPr>
          <a:xfrm>
            <a:off x="416560" y="1381761"/>
            <a:ext cx="3840480" cy="2893100"/>
          </a:xfrm>
          <a:prstGeom prst="rect">
            <a:avLst/>
          </a:prstGeom>
        </p:spPr>
        <p:txBody>
          <a:bodyPr wrap="square">
            <a:spAutoFit/>
          </a:bodyPr>
          <a:lstStyle/>
          <a:p>
            <a:pPr>
              <a:lnSpc>
                <a:spcPct val="150000"/>
              </a:lnSpc>
            </a:pPr>
            <a:r>
              <a:rPr lang="en-US" b="1" dirty="0" smtClean="0">
                <a:solidFill>
                  <a:schemeClr val="accent6"/>
                </a:solidFill>
                <a:latin typeface="Times New Roman" panose="02020603050405020304" pitchFamily="18" charset="0"/>
                <a:cs typeface="Times New Roman" panose="02020603050405020304" pitchFamily="18" charset="0"/>
              </a:rPr>
              <a:t>Prediction Model Page! </a:t>
            </a:r>
            <a:r>
              <a:rPr lang="en-US" dirty="0" smtClean="0">
                <a:solidFill>
                  <a:schemeClr val="accent6"/>
                </a:solidFill>
                <a:latin typeface="Times New Roman" panose="02020603050405020304" pitchFamily="18" charset="0"/>
                <a:cs typeface="Times New Roman" panose="02020603050405020304" pitchFamily="18" charset="0"/>
              </a:rPr>
              <a:t>That evaluates user health and made sure if he had a heart disease or not just by getting various health parameters like:</a:t>
            </a:r>
          </a:p>
          <a:p>
            <a:pPr>
              <a:lnSpc>
                <a:spcPct val="150000"/>
              </a:lnSpc>
            </a:pPr>
            <a:r>
              <a:rPr lang="en-US" b="1" dirty="0" smtClean="0">
                <a:solidFill>
                  <a:schemeClr val="accent6"/>
                </a:solidFill>
                <a:latin typeface="Times New Roman" panose="02020603050405020304" pitchFamily="18" charset="0"/>
                <a:cs typeface="Times New Roman" panose="02020603050405020304" pitchFamily="18" charset="0"/>
              </a:rPr>
              <a:t>Age, Sex, Chest Pain Type, Resting ECG, Exercise Angina, ST Slope, Fasting Blood Sugar, </a:t>
            </a:r>
            <a:r>
              <a:rPr lang="en-US" b="1" dirty="0" err="1" smtClean="0">
                <a:solidFill>
                  <a:schemeClr val="accent6"/>
                </a:solidFill>
                <a:latin typeface="Times New Roman" panose="02020603050405020304" pitchFamily="18" charset="0"/>
                <a:cs typeface="Times New Roman" panose="02020603050405020304" pitchFamily="18" charset="0"/>
              </a:rPr>
              <a:t>Oldpeak</a:t>
            </a:r>
            <a:r>
              <a:rPr lang="en-US" b="1" dirty="0" smtClean="0">
                <a:solidFill>
                  <a:schemeClr val="accent6"/>
                </a:solidFill>
                <a:latin typeface="Times New Roman" panose="02020603050405020304" pitchFamily="18" charset="0"/>
                <a:cs typeface="Times New Roman" panose="02020603050405020304" pitchFamily="18" charset="0"/>
              </a:rPr>
              <a:t>, and Max Heart Rate.</a:t>
            </a:r>
          </a:p>
          <a:p>
            <a:pPr>
              <a:lnSpc>
                <a:spcPct val="150000"/>
              </a:lnSpc>
            </a:pPr>
            <a:r>
              <a:rPr lang="en-US" dirty="0" smtClean="0">
                <a:solidFill>
                  <a:schemeClr val="accent6"/>
                </a:solidFill>
                <a:latin typeface="Times New Roman" panose="02020603050405020304" pitchFamily="18" charset="0"/>
                <a:cs typeface="Times New Roman" panose="02020603050405020304" pitchFamily="18" charset="0"/>
              </a:rPr>
              <a:t>and inform user if he really have a heart disease or not.</a:t>
            </a:r>
            <a:r>
              <a:rPr lang="en-US" b="1" dirty="0" smtClean="0">
                <a:solidFill>
                  <a:schemeClr val="accent6"/>
                </a:solidFill>
                <a:latin typeface="Times New Roman" panose="02020603050405020304" pitchFamily="18" charset="0"/>
                <a:cs typeface="Times New Roman" panose="02020603050405020304" pitchFamily="18" charset="0"/>
              </a:rPr>
              <a:t> </a:t>
            </a:r>
          </a:p>
          <a:p>
            <a:endParaRPr lang="en-US" dirty="0">
              <a:solidFill>
                <a:schemeClr val="accent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92821"/>
      </p:ext>
    </p:extLst>
  </p:cSld>
  <p:clrMapOvr>
    <a:masterClrMapping/>
  </p:clrMapOvr>
  <p:transition spd="slow">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7040" y="1350189"/>
            <a:ext cx="4653568" cy="2518258"/>
          </a:xfrm>
          <a:prstGeom prst="rect">
            <a:avLst/>
          </a:prstGeom>
        </p:spPr>
      </p:pic>
      <p:sp>
        <p:nvSpPr>
          <p:cNvPr id="508" name="Google Shape;508;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l"/>
            <a:r>
              <a:rPr lang="en-GB" dirty="0"/>
              <a:t>AI Doctor Page </a:t>
            </a:r>
            <a:r>
              <a:rPr lang="en" dirty="0" smtClean="0"/>
              <a:t>:</a:t>
            </a:r>
            <a:endParaRPr dirty="0"/>
          </a:p>
        </p:txBody>
      </p:sp>
      <p:sp>
        <p:nvSpPr>
          <p:cNvPr id="557" name="Google Shape;557;p46"/>
          <p:cNvSpPr/>
          <p:nvPr/>
        </p:nvSpPr>
        <p:spPr>
          <a:xfrm>
            <a:off x="8725750" y="-418250"/>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12" name="Rectangle 11"/>
          <p:cNvSpPr/>
          <p:nvPr/>
        </p:nvSpPr>
        <p:spPr>
          <a:xfrm>
            <a:off x="416560" y="1381761"/>
            <a:ext cx="3840480" cy="2677656"/>
          </a:xfrm>
          <a:prstGeom prst="rect">
            <a:avLst/>
          </a:prstGeom>
        </p:spPr>
        <p:txBody>
          <a:bodyPr wrap="square">
            <a:spAutoFit/>
          </a:bodyPr>
          <a:lstStyle/>
          <a:p>
            <a:pPr>
              <a:lnSpc>
                <a:spcPct val="150000"/>
              </a:lnSpc>
            </a:pPr>
            <a:r>
              <a:rPr lang="en-US" b="1" dirty="0" smtClean="0">
                <a:solidFill>
                  <a:schemeClr val="accent6"/>
                </a:solidFill>
                <a:latin typeface="Times New Roman" panose="02020603050405020304" pitchFamily="18" charset="0"/>
                <a:cs typeface="Times New Roman" panose="02020603050405020304" pitchFamily="18" charset="0"/>
              </a:rPr>
              <a:t>Say Hello! </a:t>
            </a:r>
            <a:r>
              <a:rPr lang="en-US" dirty="0" smtClean="0">
                <a:solidFill>
                  <a:schemeClr val="accent6"/>
                </a:solidFill>
                <a:latin typeface="Times New Roman" panose="02020603050405020304" pitchFamily="18" charset="0"/>
                <a:cs typeface="Times New Roman" panose="02020603050405020304" pitchFamily="18" charset="0"/>
              </a:rPr>
              <a:t>To our AI Doctor that interact with you throughout your health journey trained on specialized medical knowledge and aspect furthermore covers any health related quires, suggestions, and recommendation. </a:t>
            </a:r>
          </a:p>
          <a:p>
            <a:pPr>
              <a:lnSpc>
                <a:spcPct val="150000"/>
              </a:lnSpc>
            </a:pPr>
            <a:r>
              <a:rPr lang="en-US" dirty="0" smtClean="0">
                <a:solidFill>
                  <a:schemeClr val="accent6"/>
                </a:solidFill>
                <a:latin typeface="Times New Roman" panose="02020603050405020304" pitchFamily="18" charset="0"/>
                <a:cs typeface="Times New Roman" panose="02020603050405020304" pitchFamily="18" charset="0"/>
              </a:rPr>
              <a:t>It’s seamless coverage can answer almost anything do don’t worry if you’re even asking for a pizza recipe our doctor is multi </a:t>
            </a:r>
            <a:r>
              <a:rPr lang="en-US" dirty="0">
                <a:solidFill>
                  <a:schemeClr val="accent6"/>
                </a:solidFill>
                <a:latin typeface="Times New Roman" panose="02020603050405020304" pitchFamily="18" charset="0"/>
                <a:cs typeface="Times New Roman" panose="02020603050405020304" pitchFamily="18" charset="0"/>
              </a:rPr>
              <a:t>talented. 😉</a:t>
            </a:r>
          </a:p>
        </p:txBody>
      </p:sp>
      <p:pic>
        <p:nvPicPr>
          <p:cNvPr id="3" name="Picture 2"/>
          <p:cNvPicPr>
            <a:picLocks noChangeAspect="1"/>
          </p:cNvPicPr>
          <p:nvPr/>
        </p:nvPicPr>
        <p:blipFill>
          <a:blip r:embed="rId4"/>
          <a:stretch>
            <a:fillRect/>
          </a:stretch>
        </p:blipFill>
        <p:spPr>
          <a:xfrm>
            <a:off x="7874000" y="348581"/>
            <a:ext cx="991960" cy="991960"/>
          </a:xfrm>
          <a:prstGeom prst="rect">
            <a:avLst/>
          </a:prstGeom>
        </p:spPr>
      </p:pic>
    </p:spTree>
    <p:extLst>
      <p:ext uri="{BB962C8B-B14F-4D97-AF65-F5344CB8AC3E}">
        <p14:creationId xmlns:p14="http://schemas.microsoft.com/office/powerpoint/2010/main" val="310161808"/>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5580" y="1916819"/>
            <a:ext cx="4653568" cy="2267309"/>
          </a:xfrm>
          <a:prstGeom prst="rect">
            <a:avLst/>
          </a:prstGeom>
        </p:spPr>
      </p:pic>
      <p:sp>
        <p:nvSpPr>
          <p:cNvPr id="508" name="Google Shape;508;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l"/>
            <a:r>
              <a:rPr lang="en-GB" dirty="0"/>
              <a:t>Our Team Page </a:t>
            </a:r>
            <a:r>
              <a:rPr lang="en" dirty="0" smtClean="0"/>
              <a:t>:</a:t>
            </a:r>
            <a:endParaRPr dirty="0"/>
          </a:p>
        </p:txBody>
      </p:sp>
      <p:sp>
        <p:nvSpPr>
          <p:cNvPr id="557" name="Google Shape;557;p46"/>
          <p:cNvSpPr/>
          <p:nvPr/>
        </p:nvSpPr>
        <p:spPr>
          <a:xfrm>
            <a:off x="8725750" y="-418250"/>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12" name="Rectangle 11"/>
          <p:cNvSpPr/>
          <p:nvPr/>
        </p:nvSpPr>
        <p:spPr>
          <a:xfrm>
            <a:off x="416560" y="1916819"/>
            <a:ext cx="3840480" cy="1384995"/>
          </a:xfrm>
          <a:prstGeom prst="rect">
            <a:avLst/>
          </a:prstGeom>
        </p:spPr>
        <p:txBody>
          <a:bodyPr wrap="square">
            <a:spAutoFit/>
          </a:bodyPr>
          <a:lstStyle/>
          <a:p>
            <a:pPr>
              <a:lnSpc>
                <a:spcPct val="150000"/>
              </a:lnSpc>
            </a:pPr>
            <a:r>
              <a:rPr lang="en-US" b="1" dirty="0" smtClean="0">
                <a:solidFill>
                  <a:schemeClr val="accent6"/>
                </a:solidFill>
                <a:latin typeface="Times New Roman" panose="02020603050405020304" pitchFamily="18" charset="0"/>
                <a:cs typeface="Times New Roman" panose="02020603050405020304" pitchFamily="18" charset="0"/>
              </a:rPr>
              <a:t>Contact our team regarding any problem!</a:t>
            </a:r>
          </a:p>
          <a:p>
            <a:pPr>
              <a:lnSpc>
                <a:spcPct val="150000"/>
              </a:lnSpc>
            </a:pPr>
            <a:r>
              <a:rPr lang="en-US" dirty="0" smtClean="0">
                <a:solidFill>
                  <a:schemeClr val="accent6"/>
                </a:solidFill>
                <a:latin typeface="Times New Roman" panose="02020603050405020304" pitchFamily="18" charset="0"/>
                <a:cs typeface="Times New Roman" panose="02020603050405020304" pitchFamily="18" charset="0"/>
              </a:rPr>
              <a:t>Our team is here a well dedicated team of developers that contribute in the completion of this great project.</a:t>
            </a:r>
            <a:endParaRPr lang="en-US" dirty="0">
              <a:solidFill>
                <a:schemeClr val="accent6"/>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5073446" y="-23603"/>
            <a:ext cx="2082656" cy="2082656"/>
          </a:xfrm>
          <a:prstGeom prst="rect">
            <a:avLst/>
          </a:prstGeom>
        </p:spPr>
      </p:pic>
    </p:spTree>
    <p:extLst>
      <p:ext uri="{BB962C8B-B14F-4D97-AF65-F5344CB8AC3E}">
        <p14:creationId xmlns:p14="http://schemas.microsoft.com/office/powerpoint/2010/main" val="24212766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59" name="Google Shape;459;p44"/>
          <p:cNvGrpSpPr/>
          <p:nvPr/>
        </p:nvGrpSpPr>
        <p:grpSpPr>
          <a:xfrm>
            <a:off x="5452099" y="2214425"/>
            <a:ext cx="4059950" cy="4059975"/>
            <a:chOff x="5452099" y="2214425"/>
            <a:chExt cx="4059950" cy="4059975"/>
          </a:xfrm>
        </p:grpSpPr>
        <p:pic>
          <p:nvPicPr>
            <p:cNvPr id="460" name="Google Shape;460;p44"/>
            <p:cNvPicPr preferRelativeResize="0"/>
            <p:nvPr/>
          </p:nvPicPr>
          <p:blipFill>
            <a:blip r:embed="rId3">
              <a:alphaModFix/>
            </a:blip>
            <a:stretch>
              <a:fillRect/>
            </a:stretch>
          </p:blipFill>
          <p:spPr>
            <a:xfrm rot="-9899990">
              <a:off x="5824606" y="2586937"/>
              <a:ext cx="3314936" cy="3314951"/>
            </a:xfrm>
            <a:prstGeom prst="rect">
              <a:avLst/>
            </a:prstGeom>
            <a:noFill/>
            <a:ln>
              <a:noFill/>
            </a:ln>
          </p:spPr>
        </p:pic>
        <p:sp>
          <p:nvSpPr>
            <p:cNvPr id="461" name="Google Shape;461;p44"/>
            <p:cNvSpPr/>
            <p:nvPr/>
          </p:nvSpPr>
          <p:spPr>
            <a:xfrm>
              <a:off x="6752768" y="3515089"/>
              <a:ext cx="1458600" cy="1458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pic>
        <p:nvPicPr>
          <p:cNvPr id="462" name="Google Shape;462;p44"/>
          <p:cNvPicPr preferRelativeResize="0"/>
          <p:nvPr/>
        </p:nvPicPr>
        <p:blipFill>
          <a:blip r:embed="rId3">
            <a:alphaModFix/>
          </a:blip>
          <a:stretch>
            <a:fillRect/>
          </a:stretch>
        </p:blipFill>
        <p:spPr>
          <a:xfrm rot="-9899988">
            <a:off x="5718139" y="-796007"/>
            <a:ext cx="3135673" cy="3135688"/>
          </a:xfrm>
          <a:prstGeom prst="rect">
            <a:avLst/>
          </a:prstGeom>
          <a:noFill/>
          <a:ln>
            <a:noFill/>
          </a:ln>
        </p:spPr>
      </p:pic>
      <p:sp>
        <p:nvSpPr>
          <p:cNvPr id="463" name="Google Shape;463;p44"/>
          <p:cNvSpPr txBox="1">
            <a:spLocks noGrp="1"/>
          </p:cNvSpPr>
          <p:nvPr>
            <p:ph type="title"/>
          </p:nvPr>
        </p:nvSpPr>
        <p:spPr>
          <a:xfrm>
            <a:off x="418025" y="609066"/>
            <a:ext cx="5416640" cy="782319"/>
          </a:xfrm>
          <a:prstGeom prst="rect">
            <a:avLst/>
          </a:prstGeom>
        </p:spPr>
        <p:txBody>
          <a:bodyPr spcFirstLastPara="1" wrap="square" lIns="91425" tIns="91425" rIns="91425" bIns="91425" anchor="t" anchorCtr="0">
            <a:noAutofit/>
          </a:bodyPr>
          <a:lstStyle/>
          <a:p>
            <a:pPr lvl="0">
              <a:lnSpc>
                <a:spcPct val="200000"/>
              </a:lnSpc>
              <a:buSzPts val="1100"/>
            </a:pPr>
            <a:r>
              <a:rPr lang="en-GB" dirty="0"/>
              <a:t>Backend (Application Logic).</a:t>
            </a:r>
          </a:p>
        </p:txBody>
      </p:sp>
      <p:sp>
        <p:nvSpPr>
          <p:cNvPr id="464" name="Google Shape;464;p44"/>
          <p:cNvSpPr txBox="1">
            <a:spLocks noGrp="1"/>
          </p:cNvSpPr>
          <p:nvPr>
            <p:ph type="subTitle" idx="1"/>
          </p:nvPr>
        </p:nvSpPr>
        <p:spPr>
          <a:xfrm>
            <a:off x="839575" y="1635760"/>
            <a:ext cx="3613153" cy="3172213"/>
          </a:xfrm>
          <a:prstGeom prst="rect">
            <a:avLst/>
          </a:prstGeom>
        </p:spPr>
        <p:txBody>
          <a:bodyPr spcFirstLastPara="1" wrap="square" lIns="91425" tIns="91425" rIns="91425" bIns="91425" anchor="t" anchorCtr="0">
            <a:noAutofit/>
          </a:bodyPr>
          <a:lstStyle/>
          <a:p>
            <a:pPr marL="0" lvl="0" indent="0">
              <a:buSzPts val="1100"/>
              <a:buNone/>
            </a:pPr>
            <a:r>
              <a:rPr lang="en-US" dirty="0" smtClean="0"/>
              <a:t>Backend of this project is created with frame work of Django to integrate.</a:t>
            </a:r>
            <a:endParaRPr lang="en-GB" dirty="0" smtClean="0"/>
          </a:p>
          <a:p>
            <a:pPr marL="171450" lvl="0" indent="-171450">
              <a:lnSpc>
                <a:spcPct val="200000"/>
              </a:lnSpc>
              <a:buSzPts val="1100"/>
              <a:buFont typeface="Courier New" panose="02070309020205020404" pitchFamily="49" charset="0"/>
              <a:buChar char="o"/>
            </a:pPr>
            <a:r>
              <a:rPr lang="en-GB" dirty="0"/>
              <a:t>User Authentication and Authorization</a:t>
            </a:r>
            <a:r>
              <a:rPr lang="en-GB" dirty="0" smtClean="0"/>
              <a:t>.</a:t>
            </a:r>
          </a:p>
          <a:p>
            <a:pPr marL="171450" lvl="0" indent="-171450">
              <a:lnSpc>
                <a:spcPct val="200000"/>
              </a:lnSpc>
              <a:buSzPts val="1100"/>
              <a:buFont typeface="Courier New" panose="02070309020205020404" pitchFamily="49" charset="0"/>
              <a:buChar char="o"/>
            </a:pPr>
            <a:r>
              <a:rPr lang="en-GB" dirty="0"/>
              <a:t>Database Integration</a:t>
            </a:r>
            <a:r>
              <a:rPr lang="en-GB" dirty="0" smtClean="0"/>
              <a:t>.</a:t>
            </a:r>
          </a:p>
          <a:p>
            <a:pPr marL="171450" indent="-171450">
              <a:lnSpc>
                <a:spcPct val="200000"/>
              </a:lnSpc>
              <a:buSzPts val="1100"/>
              <a:buFont typeface="Courier New" panose="02070309020205020404" pitchFamily="49" charset="0"/>
              <a:buChar char="o"/>
            </a:pPr>
            <a:r>
              <a:rPr lang="en-GB" dirty="0"/>
              <a:t>Prediction Model </a:t>
            </a:r>
            <a:r>
              <a:rPr lang="en-GB" dirty="0" smtClean="0"/>
              <a:t>Integration.</a:t>
            </a:r>
          </a:p>
          <a:p>
            <a:pPr marL="171450" lvl="0" indent="-171450">
              <a:lnSpc>
                <a:spcPct val="200000"/>
              </a:lnSpc>
              <a:buSzPts val="1100"/>
              <a:buFont typeface="Courier New" panose="02070309020205020404" pitchFamily="49" charset="0"/>
              <a:buChar char="o"/>
            </a:pPr>
            <a:r>
              <a:rPr lang="en-GB" dirty="0"/>
              <a:t>Validation and Error Handling</a:t>
            </a:r>
            <a:r>
              <a:rPr lang="en-US" dirty="0" smtClean="0"/>
              <a:t>.</a:t>
            </a:r>
            <a:endParaRPr lang="en-GB" dirty="0" smtClean="0"/>
          </a:p>
          <a:p>
            <a:pPr marL="171450" lvl="0" indent="-171450">
              <a:lnSpc>
                <a:spcPct val="200000"/>
              </a:lnSpc>
              <a:buSzPts val="1100"/>
              <a:buFont typeface="Courier New" panose="02070309020205020404" pitchFamily="49" charset="0"/>
              <a:buChar char="o"/>
            </a:pPr>
            <a:r>
              <a:rPr lang="en-GB" dirty="0"/>
              <a:t>Feedback Submission Logic</a:t>
            </a:r>
            <a:r>
              <a:rPr lang="en-GB" dirty="0" smtClean="0"/>
              <a:t>.</a:t>
            </a:r>
          </a:p>
          <a:p>
            <a:pPr marL="171450" lvl="0" indent="-171450">
              <a:lnSpc>
                <a:spcPct val="200000"/>
              </a:lnSpc>
              <a:buSzPts val="1100"/>
              <a:buFont typeface="Courier New" panose="02070309020205020404" pitchFamily="49" charset="0"/>
              <a:buChar char="o"/>
            </a:pPr>
            <a:r>
              <a:rPr lang="en-GB" dirty="0"/>
              <a:t>Logging and Monitoring</a:t>
            </a:r>
            <a:r>
              <a:rPr lang="en-GB" dirty="0" smtClean="0"/>
              <a:t>.</a:t>
            </a:r>
          </a:p>
          <a:p>
            <a:pPr marL="0" lvl="0" indent="0">
              <a:buSzPts val="1100"/>
              <a:buNone/>
            </a:pPr>
            <a:endParaRPr dirty="0"/>
          </a:p>
        </p:txBody>
      </p:sp>
      <p:pic>
        <p:nvPicPr>
          <p:cNvPr id="465" name="Google Shape;465;p44"/>
          <p:cNvPicPr preferRelativeResize="0">
            <a:picLocks noGrp="1"/>
          </p:cNvPicPr>
          <p:nvPr>
            <p:ph type="pic" idx="2"/>
          </p:nvPr>
        </p:nvPicPr>
        <p:blipFill>
          <a:blip r:embed="rId4">
            <a:extLst>
              <a:ext uri="{28A0092B-C50C-407E-A947-70E740481C1C}">
                <a14:useLocalDpi xmlns:a14="http://schemas.microsoft.com/office/drawing/2010/main" val="0"/>
              </a:ext>
            </a:extLst>
          </a:blip>
          <a:stretch>
            <a:fillRect/>
          </a:stretch>
        </p:blipFill>
        <p:spPr>
          <a:xfrm>
            <a:off x="4990256" y="1239521"/>
            <a:ext cx="3552048" cy="2368032"/>
          </a:xfrm>
          <a:prstGeom prst="ellipse">
            <a:avLst/>
          </a:prstGeom>
        </p:spPr>
      </p:pic>
      <p:sp>
        <p:nvSpPr>
          <p:cNvPr id="466" name="Google Shape;466;p44"/>
          <p:cNvSpPr/>
          <p:nvPr/>
        </p:nvSpPr>
        <p:spPr>
          <a:xfrm>
            <a:off x="-418975" y="472317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Tree>
    <p:extLst>
      <p:ext uri="{BB962C8B-B14F-4D97-AF65-F5344CB8AC3E}">
        <p14:creationId xmlns:p14="http://schemas.microsoft.com/office/powerpoint/2010/main" val="2479909962"/>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8"/>
          <p:cNvSpPr txBox="1">
            <a:spLocks noGrp="1"/>
          </p:cNvSpPr>
          <p:nvPr>
            <p:ph type="title"/>
          </p:nvPr>
        </p:nvSpPr>
        <p:spPr>
          <a:xfrm>
            <a:off x="496480" y="699025"/>
            <a:ext cx="7704000" cy="572700"/>
          </a:xfrm>
          <a:prstGeom prst="rect">
            <a:avLst/>
          </a:prstGeom>
        </p:spPr>
        <p:txBody>
          <a:bodyPr spcFirstLastPara="1" wrap="square" lIns="91425" tIns="91425" rIns="91425" bIns="91425" anchor="t" anchorCtr="0">
            <a:noAutofit/>
          </a:bodyPr>
          <a:lstStyle/>
          <a:p>
            <a:r>
              <a:rPr lang="en-GB" dirty="0"/>
              <a:t>GROUP MEMBERS </a:t>
            </a:r>
          </a:p>
        </p:txBody>
      </p:sp>
      <p:graphicFrame>
        <p:nvGraphicFramePr>
          <p:cNvPr id="397" name="Google Shape;397;p38"/>
          <p:cNvGraphicFramePr/>
          <p:nvPr>
            <p:extLst>
              <p:ext uri="{D42A27DB-BD31-4B8C-83A1-F6EECF244321}">
                <p14:modId xmlns:p14="http://schemas.microsoft.com/office/powerpoint/2010/main" val="3484233813"/>
              </p:ext>
            </p:extLst>
          </p:nvPr>
        </p:nvGraphicFramePr>
        <p:xfrm>
          <a:off x="1656080" y="1960880"/>
          <a:ext cx="5689600" cy="1885984"/>
        </p:xfrm>
        <a:graphic>
          <a:graphicData uri="http://schemas.openxmlformats.org/drawingml/2006/table">
            <a:tbl>
              <a:tblPr>
                <a:noFill/>
                <a:tableStyleId>{095624C1-58A8-4512-848C-8582D9634E4F}</a:tableStyleId>
              </a:tblPr>
              <a:tblGrid>
                <a:gridCol w="26416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457101">
                <a:tc>
                  <a:txBody>
                    <a:bodyPr/>
                    <a:lstStyle/>
                    <a:p>
                      <a:pPr marL="0" marR="85725" lvl="0" indent="0" algn="ctr" defTabSz="914400" rtl="0" eaLnBrk="1" fontAlgn="auto" latinLnBrk="0" hangingPunct="1">
                        <a:lnSpc>
                          <a:spcPct val="200000"/>
                        </a:lnSpc>
                        <a:spcBef>
                          <a:spcPts val="0"/>
                        </a:spcBef>
                        <a:spcAft>
                          <a:spcPts val="65"/>
                        </a:spcAft>
                        <a:buClr>
                          <a:srgbClr val="000000"/>
                        </a:buClr>
                        <a:buSzTx/>
                        <a:buFont typeface="Arial"/>
                        <a:buNone/>
                        <a:tabLst/>
                        <a:defRPr/>
                      </a:pPr>
                      <a:r>
                        <a:rPr kumimoji="0" lang="en-US" sz="1400" b="0" i="0" u="none" strike="noStrike" kern="0" cap="none" spc="0" normalizeH="0" baseline="0" noProof="0" dirty="0" smtClean="0">
                          <a:ln>
                            <a:noFill/>
                          </a:ln>
                          <a:solidFill>
                            <a:srgbClr val="F4FFFF"/>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Arial"/>
                        </a:rPr>
                        <a:t>Sajida Abdul Basit</a:t>
                      </a:r>
                      <a:endParaRPr kumimoji="0" lang="en-GB" sz="1400" b="0" i="0" u="none" strike="noStrike" kern="0" cap="none" spc="0" normalizeH="0" baseline="0" noProof="0" dirty="0">
                        <a:ln>
                          <a:noFill/>
                        </a:ln>
                        <a:solidFill>
                          <a:srgbClr val="F4FFFF"/>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Arial"/>
                      </a:endParaRPr>
                    </a:p>
                  </a:txBody>
                  <a:tcPr marL="68580" marR="68580" marT="0" marB="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1600"/>
                        </a:spcAft>
                        <a:buNone/>
                      </a:pPr>
                      <a:r>
                        <a:rPr lang="en-GB" sz="1400" b="0" i="0" u="none" strike="noStrike" cap="none" dirty="0" smtClean="0">
                          <a:solidFill>
                            <a:schemeClr val="tx1"/>
                          </a:solidFill>
                          <a:effectLst/>
                          <a:latin typeface="Times New Roman" panose="02020603050405020304" pitchFamily="18" charset="0"/>
                          <a:ea typeface="Arial"/>
                          <a:cs typeface="Times New Roman" panose="02020603050405020304" pitchFamily="18" charset="0"/>
                          <a:sym typeface="Arial"/>
                        </a:rPr>
                        <a:t>2020-MO-715</a:t>
                      </a:r>
                      <a:endParaRPr sz="900" dirty="0">
                        <a:solidFill>
                          <a:schemeClr val="tx1"/>
                        </a:solidFill>
                        <a:latin typeface="Times New Roman" panose="02020603050405020304" pitchFamily="18" charset="0"/>
                        <a:ea typeface="Chivo"/>
                        <a:cs typeface="Times New Roman" panose="02020603050405020304" pitchFamily="18" charset="0"/>
                        <a:sym typeface="Chivo"/>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96210">
                <a:tc>
                  <a:txBody>
                    <a:bodyPr/>
                    <a:lstStyle/>
                    <a:p>
                      <a:pPr marL="0" marR="85725" lvl="0" indent="0" algn="ctr" defTabSz="914400" rtl="0" eaLnBrk="1" fontAlgn="auto" latinLnBrk="0" hangingPunct="1">
                        <a:lnSpc>
                          <a:spcPct val="103000"/>
                        </a:lnSpc>
                        <a:spcBef>
                          <a:spcPts val="0"/>
                        </a:spcBef>
                        <a:spcAft>
                          <a:spcPts val="65"/>
                        </a:spcAft>
                        <a:buClr>
                          <a:srgbClr val="000000"/>
                        </a:buClr>
                        <a:buSzTx/>
                        <a:buFont typeface="Arial"/>
                        <a:buNone/>
                        <a:tabLst/>
                        <a:defRPr/>
                      </a:pPr>
                      <a:r>
                        <a:rPr lang="en-US" sz="14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Azka</a:t>
                      </a:r>
                      <a:r>
                        <a:rPr lang="en-US" sz="1400" baseline="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Yasir</a:t>
                      </a:r>
                      <a:endParaRPr lang="en-GB" sz="14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smtClean="0">
                          <a:ln>
                            <a:noFill/>
                          </a:ln>
                          <a:solidFill>
                            <a:srgbClr val="F4FFFF"/>
                          </a:solidFill>
                          <a:effectLst/>
                          <a:uLnTx/>
                          <a:uFillTx/>
                          <a:latin typeface="Times New Roman" panose="02020603050405020304" pitchFamily="18" charset="0"/>
                          <a:ea typeface="Arial"/>
                          <a:cs typeface="Times New Roman" panose="02020603050405020304" pitchFamily="18" charset="0"/>
                          <a:sym typeface="Arial"/>
                        </a:rPr>
                        <a:t>2020-MO-706</a:t>
                      </a:r>
                      <a:endParaRPr kumimoji="0" lang="en-GB" sz="900" b="0" i="0" u="none" strike="noStrike" kern="0" cap="none" spc="0" normalizeH="0" baseline="0" noProof="0" dirty="0">
                        <a:ln>
                          <a:noFill/>
                        </a:ln>
                        <a:solidFill>
                          <a:srgbClr val="F4FFFF"/>
                        </a:solidFill>
                        <a:effectLst/>
                        <a:uLnTx/>
                        <a:uFillTx/>
                        <a:latin typeface="Times New Roman" panose="02020603050405020304" pitchFamily="18" charset="0"/>
                        <a:ea typeface="Chivo"/>
                        <a:cs typeface="Times New Roman" panose="02020603050405020304" pitchFamily="18" charset="0"/>
                        <a:sym typeface="Chiv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77649">
                <a:tc>
                  <a:txBody>
                    <a:bodyPr/>
                    <a:lstStyle/>
                    <a:p>
                      <a:pPr marL="0" lvl="0" indent="0" algn="ctr" rtl="0">
                        <a:spcBef>
                          <a:spcPts val="0"/>
                        </a:spcBef>
                        <a:spcAft>
                          <a:spcPts val="0"/>
                        </a:spcAft>
                        <a:buNone/>
                      </a:pPr>
                      <a:r>
                        <a:rPr lang="en-US" sz="1400" b="0" u="none" dirty="0" smtClean="0">
                          <a:solidFill>
                            <a:schemeClr val="hlink"/>
                          </a:solidFill>
                          <a:latin typeface="Times New Roman" panose="02020603050405020304" pitchFamily="18" charset="0"/>
                          <a:ea typeface="Chivo"/>
                          <a:cs typeface="Times New Roman" panose="02020603050405020304" pitchFamily="18" charset="0"/>
                          <a:sym typeface="Chivo"/>
                        </a:rPr>
                        <a:t>Shumail</a:t>
                      </a:r>
                      <a:r>
                        <a:rPr lang="en-US" sz="1400" b="0" u="none" baseline="0" dirty="0" smtClean="0">
                          <a:solidFill>
                            <a:schemeClr val="hlink"/>
                          </a:solidFill>
                          <a:latin typeface="Times New Roman" panose="02020603050405020304" pitchFamily="18" charset="0"/>
                          <a:ea typeface="Chivo"/>
                          <a:cs typeface="Times New Roman" panose="02020603050405020304" pitchFamily="18" charset="0"/>
                          <a:sym typeface="Chivo"/>
                        </a:rPr>
                        <a:t> Zahra</a:t>
                      </a:r>
                      <a:endParaRPr lang="en-GB" sz="1400" b="0" u="none" dirty="0">
                        <a:solidFill>
                          <a:schemeClr val="dk1"/>
                        </a:solidFill>
                        <a:latin typeface="Times New Roman" panose="02020603050405020304" pitchFamily="18" charset="0"/>
                        <a:ea typeface="Chivo"/>
                        <a:cs typeface="Times New Roman" panose="02020603050405020304" pitchFamily="18" charset="0"/>
                        <a:sym typeface="Chiv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smtClean="0">
                          <a:ln>
                            <a:noFill/>
                          </a:ln>
                          <a:solidFill>
                            <a:srgbClr val="F4FFFF"/>
                          </a:solidFill>
                          <a:effectLst/>
                          <a:uLnTx/>
                          <a:uFillTx/>
                          <a:latin typeface="Times New Roman" panose="02020603050405020304" pitchFamily="18" charset="0"/>
                          <a:ea typeface="Arial"/>
                          <a:cs typeface="Times New Roman" panose="02020603050405020304" pitchFamily="18" charset="0"/>
                          <a:sym typeface="Arial"/>
                        </a:rPr>
                        <a:t>2020-MO-710</a:t>
                      </a:r>
                      <a:endParaRPr kumimoji="0" lang="en-GB" sz="900" b="0" i="0" u="none" strike="noStrike" kern="0" cap="none" spc="0" normalizeH="0" baseline="0" noProof="0" dirty="0">
                        <a:ln>
                          <a:noFill/>
                        </a:ln>
                        <a:solidFill>
                          <a:srgbClr val="F4FFFF"/>
                        </a:solidFill>
                        <a:effectLst/>
                        <a:uLnTx/>
                        <a:uFillTx/>
                        <a:latin typeface="Times New Roman" panose="02020603050405020304" pitchFamily="18" charset="0"/>
                        <a:ea typeface="Chivo"/>
                        <a:cs typeface="Times New Roman" panose="02020603050405020304" pitchFamily="18" charset="0"/>
                        <a:sym typeface="Chiv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3703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smtClean="0">
                          <a:ln>
                            <a:noFill/>
                          </a:ln>
                          <a:solidFill>
                            <a:srgbClr val="F4FFFF"/>
                          </a:solidFill>
                          <a:effectLst/>
                          <a:uLnTx/>
                          <a:uFillTx/>
                          <a:latin typeface="Times New Roman" panose="02020603050405020304" pitchFamily="18" charset="0"/>
                          <a:ea typeface="Chivo"/>
                          <a:cs typeface="Times New Roman" panose="02020603050405020304" pitchFamily="18" charset="0"/>
                          <a:sym typeface="Chivo"/>
                        </a:rPr>
                        <a:t>Insha Arif</a:t>
                      </a:r>
                      <a:endParaRPr kumimoji="0" lang="en-GB" sz="1400" b="0" i="0" u="none" strike="noStrike" kern="0" cap="none" spc="0" normalizeH="0" baseline="0" noProof="0" dirty="0" smtClean="0">
                        <a:ln>
                          <a:noFill/>
                        </a:ln>
                        <a:solidFill>
                          <a:srgbClr val="F4FFFF"/>
                        </a:solidFill>
                        <a:effectLst/>
                        <a:uLnTx/>
                        <a:uFillTx/>
                        <a:latin typeface="Times New Roman" panose="02020603050405020304" pitchFamily="18" charset="0"/>
                        <a:ea typeface="Chivo"/>
                        <a:cs typeface="Times New Roman" panose="02020603050405020304" pitchFamily="18" charset="0"/>
                        <a:sym typeface="Chivo"/>
                      </a:endParaRPr>
                    </a:p>
                    <a:p>
                      <a:pPr marL="0" lvl="0" indent="0" algn="l" rtl="0">
                        <a:spcBef>
                          <a:spcPts val="0"/>
                        </a:spcBef>
                        <a:spcAft>
                          <a:spcPts val="0"/>
                        </a:spcAft>
                        <a:buNone/>
                      </a:pPr>
                      <a:endParaRPr sz="1000" b="1" dirty="0">
                        <a:solidFill>
                          <a:schemeClr val="dk1"/>
                        </a:solidFill>
                        <a:latin typeface="Chivo"/>
                        <a:ea typeface="Chivo"/>
                        <a:cs typeface="Chivo"/>
                        <a:sym typeface="Chiv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kumimoji="0" lang="en-GB" sz="1400" b="0" i="0" u="none" strike="noStrike" kern="0" cap="none" spc="0" normalizeH="0" baseline="0" noProof="0" dirty="0" smtClean="0">
                          <a:ln>
                            <a:noFill/>
                          </a:ln>
                          <a:solidFill>
                            <a:srgbClr val="F4FFFF"/>
                          </a:solidFill>
                          <a:effectLst/>
                          <a:uLnTx/>
                          <a:uFillTx/>
                          <a:latin typeface="Times New Roman" panose="02020603050405020304" pitchFamily="18" charset="0"/>
                          <a:ea typeface="Arial"/>
                          <a:cs typeface="Times New Roman" panose="02020603050405020304" pitchFamily="18" charset="0"/>
                          <a:sym typeface="Arial"/>
                        </a:rPr>
                        <a:t>2020-MO-714</a:t>
                      </a:r>
                      <a:endParaRPr kumimoji="0" lang="en-GB" sz="900" b="0" i="0" u="none" strike="noStrike" kern="0" cap="none" spc="0" normalizeH="0" baseline="0" noProof="0" dirty="0">
                        <a:ln>
                          <a:noFill/>
                        </a:ln>
                        <a:solidFill>
                          <a:srgbClr val="F4FFFF"/>
                        </a:solidFill>
                        <a:effectLst/>
                        <a:uLnTx/>
                        <a:uFillTx/>
                        <a:latin typeface="Times New Roman" panose="02020603050405020304" pitchFamily="18" charset="0"/>
                        <a:ea typeface="Chivo"/>
                        <a:cs typeface="Times New Roman" panose="02020603050405020304" pitchFamily="18" charset="0"/>
                        <a:sym typeface="Chiv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8"/>
          <p:cNvSpPr txBox="1">
            <a:spLocks noGrp="1"/>
          </p:cNvSpPr>
          <p:nvPr>
            <p:ph type="title"/>
          </p:nvPr>
        </p:nvSpPr>
        <p:spPr>
          <a:xfrm>
            <a:off x="720000" y="40158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Backend.</a:t>
            </a:r>
            <a:endParaRPr dirty="0"/>
          </a:p>
        </p:txBody>
      </p:sp>
      <p:sp>
        <p:nvSpPr>
          <p:cNvPr id="625" name="Google Shape;625;p48"/>
          <p:cNvSpPr txBox="1">
            <a:spLocks noGrp="1"/>
          </p:cNvSpPr>
          <p:nvPr>
            <p:ph type="subTitle" idx="3"/>
          </p:nvPr>
        </p:nvSpPr>
        <p:spPr>
          <a:xfrm>
            <a:off x="720000" y="3779400"/>
            <a:ext cx="2171700" cy="1105200"/>
          </a:xfrm>
          <a:prstGeom prst="rect">
            <a:avLst/>
          </a:prstGeom>
        </p:spPr>
        <p:txBody>
          <a:bodyPr spcFirstLastPara="1" wrap="square" lIns="91425" tIns="91425" rIns="91425" bIns="91425" anchor="t" anchorCtr="0">
            <a:noAutofit/>
          </a:bodyPr>
          <a:lstStyle/>
          <a:p>
            <a:pPr marL="0" lvl="0" indent="0" algn="l" eaLnBrk="0" fontAlgn="base" hangingPunct="0">
              <a:spcBef>
                <a:spcPct val="0"/>
              </a:spcBef>
              <a:spcAft>
                <a:spcPct val="0"/>
              </a:spcAft>
              <a:buClrTx/>
              <a:buSzTx/>
            </a:pPr>
            <a:r>
              <a:rPr lang="en-US" altLang="en-US" dirty="0" smtClean="0">
                <a:solidFill>
                  <a:schemeClr val="tx1"/>
                </a:solidFill>
                <a:latin typeface="Times New Roman" panose="02020603050405020304" pitchFamily="18" charset="0"/>
                <a:cs typeface="Times New Roman" panose="02020603050405020304" pitchFamily="18" charset="0"/>
              </a:rPr>
              <a:t>Input </a:t>
            </a:r>
            <a:r>
              <a:rPr lang="en-US" altLang="en-US" dirty="0">
                <a:solidFill>
                  <a:schemeClr val="tx1"/>
                </a:solidFill>
                <a:latin typeface="Times New Roman" panose="02020603050405020304" pitchFamily="18" charset="0"/>
                <a:cs typeface="Times New Roman" panose="02020603050405020304" pitchFamily="18" charset="0"/>
              </a:rPr>
              <a:t>validation to ensure only correct data is submitted.</a:t>
            </a:r>
          </a:p>
          <a:p>
            <a:pPr marL="0" lvl="0" indent="0" algn="l" eaLnBrk="0" fontAlgn="base" hangingPunct="0">
              <a:spcBef>
                <a:spcPct val="0"/>
              </a:spcBef>
              <a:spcAft>
                <a:spcPct val="0"/>
              </a:spcAft>
              <a:buClrTx/>
              <a:buSzTx/>
            </a:pPr>
            <a:r>
              <a:rPr lang="en-US" altLang="en-US" dirty="0">
                <a:solidFill>
                  <a:schemeClr val="tx1"/>
                </a:solidFill>
                <a:latin typeface="Times New Roman" panose="02020603050405020304" pitchFamily="18" charset="0"/>
                <a:cs typeface="Times New Roman" panose="02020603050405020304" pitchFamily="18" charset="0"/>
              </a:rPr>
              <a:t>Handling errors such as invalid data, unauthorized access, or server downtime gracefully. </a:t>
            </a:r>
          </a:p>
          <a:p>
            <a:pPr marL="0" lvl="0" indent="0" algn="ctr" rtl="0">
              <a:spcBef>
                <a:spcPts val="0"/>
              </a:spcBef>
              <a:spcAft>
                <a:spcPts val="0"/>
              </a:spcAft>
            </a:pPr>
            <a:endParaRPr dirty="0">
              <a:latin typeface="Times New Roman" panose="02020603050405020304" pitchFamily="18" charset="0"/>
              <a:cs typeface="Times New Roman" panose="02020603050405020304" pitchFamily="18" charset="0"/>
            </a:endParaRPr>
          </a:p>
        </p:txBody>
      </p:sp>
      <p:sp>
        <p:nvSpPr>
          <p:cNvPr id="626" name="Google Shape;626;p48"/>
          <p:cNvSpPr txBox="1">
            <a:spLocks noGrp="1"/>
          </p:cNvSpPr>
          <p:nvPr>
            <p:ph type="subTitle" idx="4"/>
          </p:nvPr>
        </p:nvSpPr>
        <p:spPr>
          <a:xfrm>
            <a:off x="3620176" y="3790409"/>
            <a:ext cx="2171700" cy="1105200"/>
          </a:xfrm>
          <a:prstGeom prst="rect">
            <a:avLst/>
          </a:prstGeom>
        </p:spPr>
        <p:txBody>
          <a:bodyPr spcFirstLastPara="1" wrap="square" lIns="91425" tIns="91425" rIns="91425" bIns="91425" anchor="t" anchorCtr="0">
            <a:noAutofit/>
          </a:bodyPr>
          <a:lstStyle/>
          <a:p>
            <a:pPr marL="0" lvl="0" indent="0"/>
            <a:r>
              <a:rPr lang="en-US" dirty="0" smtClean="0">
                <a:latin typeface="Times New Roman" panose="02020603050405020304" pitchFamily="18" charset="0"/>
                <a:cs typeface="Times New Roman" panose="02020603050405020304" pitchFamily="18" charset="0"/>
              </a:rPr>
              <a:t>Backend </a:t>
            </a:r>
            <a:r>
              <a:rPr lang="en-US" dirty="0">
                <a:latin typeface="Times New Roman" panose="02020603050405020304" pitchFamily="18" charset="0"/>
                <a:cs typeface="Times New Roman" panose="02020603050405020304" pitchFamily="18" charset="0"/>
              </a:rPr>
              <a:t>functionality to handle user feedback and store it for future improvements.</a:t>
            </a:r>
            <a:endParaRPr dirty="0">
              <a:latin typeface="Times New Roman" panose="02020603050405020304" pitchFamily="18" charset="0"/>
              <a:cs typeface="Times New Roman" panose="02020603050405020304" pitchFamily="18" charset="0"/>
            </a:endParaRPr>
          </a:p>
        </p:txBody>
      </p:sp>
      <p:sp>
        <p:nvSpPr>
          <p:cNvPr id="627" name="Google Shape;627;p48"/>
          <p:cNvSpPr txBox="1">
            <a:spLocks noGrp="1"/>
          </p:cNvSpPr>
          <p:nvPr>
            <p:ph type="subTitle" idx="5"/>
          </p:nvPr>
        </p:nvSpPr>
        <p:spPr>
          <a:xfrm>
            <a:off x="6252292" y="1681110"/>
            <a:ext cx="2322748" cy="1384945"/>
          </a:xfrm>
          <a:prstGeom prst="rect">
            <a:avLst/>
          </a:prstGeom>
        </p:spPr>
        <p:txBody>
          <a:bodyPr spcFirstLastPara="1" wrap="square" lIns="91425" tIns="91425" rIns="91425" bIns="91425" anchor="t" anchorCtr="0">
            <a:noAutofit/>
          </a:bodyPr>
          <a:lstStyle/>
          <a:p>
            <a:pPr marL="0" lvl="0" indent="0" algn="l" eaLnBrk="0" fontAlgn="base" hangingPunct="0">
              <a:spcBef>
                <a:spcPct val="0"/>
              </a:spcBef>
              <a:spcAft>
                <a:spcPct val="0"/>
              </a:spcAft>
              <a:buClrTx/>
              <a:buSzTx/>
            </a:pPr>
            <a:r>
              <a:rPr lang="en-US" altLang="en-US" dirty="0" smtClean="0">
                <a:solidFill>
                  <a:schemeClr val="tx1"/>
                </a:solidFill>
                <a:latin typeface="Times New Roman" panose="02020603050405020304" pitchFamily="18" charset="0"/>
                <a:cs typeface="Times New Roman" panose="02020603050405020304" pitchFamily="18" charset="0"/>
              </a:rPr>
              <a:t>Integration </a:t>
            </a:r>
            <a:r>
              <a:rPr lang="en-US" altLang="en-US" dirty="0">
                <a:solidFill>
                  <a:schemeClr val="tx1"/>
                </a:solidFill>
                <a:latin typeface="Times New Roman" panose="02020603050405020304" pitchFamily="18" charset="0"/>
                <a:cs typeface="Times New Roman" panose="02020603050405020304" pitchFamily="18" charset="0"/>
              </a:rPr>
              <a:t>of the trained heart disease prediction model (SVM) with the backend.</a:t>
            </a:r>
          </a:p>
          <a:p>
            <a:pPr marL="0" lvl="0" indent="0" algn="l" eaLnBrk="0" fontAlgn="base" hangingPunct="0">
              <a:spcBef>
                <a:spcPct val="0"/>
              </a:spcBef>
              <a:spcAft>
                <a:spcPct val="0"/>
              </a:spcAft>
              <a:buClrTx/>
              <a:buSzTx/>
            </a:pPr>
            <a:r>
              <a:rPr lang="en-US" altLang="en-US" dirty="0">
                <a:solidFill>
                  <a:schemeClr val="tx1"/>
                </a:solidFill>
                <a:latin typeface="Times New Roman" panose="02020603050405020304" pitchFamily="18" charset="0"/>
                <a:cs typeface="Times New Roman" panose="02020603050405020304" pitchFamily="18" charset="0"/>
              </a:rPr>
              <a:t>Preprocessing input data using </a:t>
            </a:r>
            <a:r>
              <a:rPr lang="en-US" altLang="en-US" dirty="0" err="1">
                <a:solidFill>
                  <a:schemeClr val="tx1"/>
                </a:solidFill>
                <a:latin typeface="Times New Roman" panose="02020603050405020304" pitchFamily="18" charset="0"/>
                <a:cs typeface="Times New Roman" panose="02020603050405020304" pitchFamily="18" charset="0"/>
              </a:rPr>
              <a:t>scikit</a:t>
            </a:r>
            <a:r>
              <a:rPr lang="en-US" altLang="en-US" dirty="0">
                <a:solidFill>
                  <a:schemeClr val="tx1"/>
                </a:solidFill>
                <a:latin typeface="Times New Roman" panose="02020603050405020304" pitchFamily="18" charset="0"/>
                <a:cs typeface="Times New Roman" panose="02020603050405020304" pitchFamily="18" charset="0"/>
              </a:rPr>
              <a:t>-learn before sending it to the model for predictions. </a:t>
            </a:r>
          </a:p>
          <a:p>
            <a:pPr marL="0" lvl="0" indent="0" algn="ctr" rtl="0">
              <a:spcBef>
                <a:spcPts val="0"/>
              </a:spcBef>
              <a:spcAft>
                <a:spcPts val="0"/>
              </a:spcAft>
              <a:buNone/>
            </a:pPr>
            <a:endParaRPr dirty="0"/>
          </a:p>
        </p:txBody>
      </p:sp>
      <p:sp>
        <p:nvSpPr>
          <p:cNvPr id="628" name="Google Shape;628;p48"/>
          <p:cNvSpPr txBox="1">
            <a:spLocks noGrp="1"/>
          </p:cNvSpPr>
          <p:nvPr>
            <p:ph type="subTitle" idx="6"/>
          </p:nvPr>
        </p:nvSpPr>
        <p:spPr>
          <a:xfrm>
            <a:off x="6252292" y="3784540"/>
            <a:ext cx="2171700" cy="1105200"/>
          </a:xfrm>
          <a:prstGeom prst="rect">
            <a:avLst/>
          </a:prstGeom>
        </p:spPr>
        <p:txBody>
          <a:bodyPr spcFirstLastPara="1" wrap="square" lIns="91425" tIns="91425" rIns="91425" bIns="91425" anchor="t" anchorCtr="0">
            <a:noAutofit/>
          </a:bodyPr>
          <a:lstStyle/>
          <a:p>
            <a:pPr marL="0" lvl="0" indent="0" algn="l" eaLnBrk="0" fontAlgn="base" hangingPunct="0">
              <a:spcBef>
                <a:spcPct val="0"/>
              </a:spcBef>
              <a:spcAft>
                <a:spcPct val="0"/>
              </a:spcAft>
              <a:buClrTx/>
              <a:buSzTx/>
            </a:pPr>
            <a:r>
              <a:rPr lang="en-US" altLang="en-US" dirty="0" smtClean="0">
                <a:solidFill>
                  <a:schemeClr val="tx1"/>
                </a:solidFill>
                <a:latin typeface="Times New Roman" panose="02020603050405020304" pitchFamily="18" charset="0"/>
                <a:cs typeface="Times New Roman" panose="02020603050405020304" pitchFamily="18" charset="0"/>
              </a:rPr>
              <a:t>Logging </a:t>
            </a:r>
            <a:r>
              <a:rPr lang="en-US" altLang="en-US" dirty="0">
                <a:solidFill>
                  <a:schemeClr val="tx1"/>
                </a:solidFill>
                <a:latin typeface="Times New Roman" panose="02020603050405020304" pitchFamily="18" charset="0"/>
                <a:cs typeface="Times New Roman" panose="02020603050405020304" pitchFamily="18" charset="0"/>
              </a:rPr>
              <a:t>user activities and system operations for security and debugging purposes.</a:t>
            </a:r>
          </a:p>
          <a:p>
            <a:pPr marL="0" lvl="0" indent="0" algn="l" eaLnBrk="0" fontAlgn="base" hangingPunct="0">
              <a:spcBef>
                <a:spcPct val="0"/>
              </a:spcBef>
              <a:spcAft>
                <a:spcPct val="0"/>
              </a:spcAft>
              <a:buClrTx/>
              <a:buSzTx/>
            </a:pPr>
            <a:r>
              <a:rPr lang="en-US" altLang="en-US" dirty="0">
                <a:solidFill>
                  <a:schemeClr val="tx1"/>
                </a:solidFill>
                <a:latin typeface="Times New Roman" panose="02020603050405020304" pitchFamily="18" charset="0"/>
                <a:cs typeface="Times New Roman" panose="02020603050405020304" pitchFamily="18" charset="0"/>
              </a:rPr>
              <a:t>Error logs and analytics for maintaining application health. </a:t>
            </a:r>
          </a:p>
          <a:p>
            <a:pPr marL="0" lvl="0" indent="0" algn="ctr" rtl="0">
              <a:spcBef>
                <a:spcPts val="0"/>
              </a:spcBef>
              <a:spcAft>
                <a:spcPts val="0"/>
              </a:spcAft>
            </a:pPr>
            <a:endParaRPr dirty="0">
              <a:latin typeface="Times New Roman" panose="02020603050405020304" pitchFamily="18" charset="0"/>
              <a:cs typeface="Times New Roman" panose="02020603050405020304" pitchFamily="18" charset="0"/>
            </a:endParaRPr>
          </a:p>
        </p:txBody>
      </p:sp>
      <p:sp>
        <p:nvSpPr>
          <p:cNvPr id="629" name="Google Shape;629;p48"/>
          <p:cNvSpPr txBox="1">
            <a:spLocks noGrp="1"/>
          </p:cNvSpPr>
          <p:nvPr>
            <p:ph type="subTitle" idx="7"/>
          </p:nvPr>
        </p:nvSpPr>
        <p:spPr>
          <a:xfrm>
            <a:off x="720000" y="1123376"/>
            <a:ext cx="2439760" cy="625455"/>
          </a:xfrm>
          <a:prstGeom prst="rect">
            <a:avLst/>
          </a:prstGeom>
        </p:spPr>
        <p:txBody>
          <a:bodyPr spcFirstLastPara="1" wrap="square" lIns="91425" tIns="91425" rIns="91425" bIns="91425" anchor="b" anchorCtr="0">
            <a:noAutofit/>
          </a:bodyPr>
          <a:lstStyle/>
          <a:p>
            <a:pPr marL="0" lvl="0" indent="0"/>
            <a:r>
              <a:rPr lang="en-GB" sz="1600" dirty="0">
                <a:latin typeface="Times New Roman" panose="02020603050405020304" pitchFamily="18" charset="0"/>
                <a:cs typeface="Times New Roman" panose="02020603050405020304" pitchFamily="18" charset="0"/>
              </a:rPr>
              <a:t>User Authentication and Authorization</a:t>
            </a:r>
            <a:endParaRPr sz="1600" dirty="0">
              <a:latin typeface="Times New Roman" panose="02020603050405020304" pitchFamily="18" charset="0"/>
              <a:cs typeface="Times New Roman" panose="02020603050405020304" pitchFamily="18" charset="0"/>
            </a:endParaRPr>
          </a:p>
        </p:txBody>
      </p:sp>
      <p:sp>
        <p:nvSpPr>
          <p:cNvPr id="630" name="Google Shape;630;p48"/>
          <p:cNvSpPr txBox="1">
            <a:spLocks noGrp="1"/>
          </p:cNvSpPr>
          <p:nvPr>
            <p:ph type="subTitle" idx="8"/>
          </p:nvPr>
        </p:nvSpPr>
        <p:spPr>
          <a:xfrm>
            <a:off x="3517046" y="1197823"/>
            <a:ext cx="2171700" cy="375730"/>
          </a:xfrm>
          <a:prstGeom prst="rect">
            <a:avLst/>
          </a:prstGeom>
        </p:spPr>
        <p:txBody>
          <a:bodyPr spcFirstLastPara="1" wrap="square" lIns="91425" tIns="91425" rIns="91425" bIns="91425" anchor="b" anchorCtr="0">
            <a:noAutofit/>
          </a:bodyPr>
          <a:lstStyle/>
          <a:p>
            <a:pPr marL="0" lvl="0" indent="0"/>
            <a:r>
              <a:rPr lang="en-GB" sz="1600" dirty="0">
                <a:latin typeface="Times New Roman" panose="02020603050405020304" pitchFamily="18" charset="0"/>
                <a:cs typeface="Times New Roman" panose="02020603050405020304" pitchFamily="18" charset="0"/>
              </a:rPr>
              <a:t>Database Integration</a:t>
            </a:r>
            <a:endParaRPr sz="1600" dirty="0">
              <a:latin typeface="Times New Roman" panose="02020603050405020304" pitchFamily="18" charset="0"/>
              <a:cs typeface="Times New Roman" panose="02020603050405020304" pitchFamily="18" charset="0"/>
            </a:endParaRPr>
          </a:p>
        </p:txBody>
      </p:sp>
      <p:sp>
        <p:nvSpPr>
          <p:cNvPr id="16" name="Google Shape;630;p48"/>
          <p:cNvSpPr txBox="1">
            <a:spLocks noGrp="1"/>
          </p:cNvSpPr>
          <p:nvPr>
            <p:ph type="subTitle" idx="8"/>
          </p:nvPr>
        </p:nvSpPr>
        <p:spPr>
          <a:xfrm>
            <a:off x="6252292" y="1085445"/>
            <a:ext cx="2322748" cy="663386"/>
          </a:xfrm>
          <a:prstGeom prst="rect">
            <a:avLst/>
          </a:prstGeom>
        </p:spPr>
        <p:txBody>
          <a:bodyPr spcFirstLastPara="1" wrap="square" lIns="91425" tIns="91425" rIns="91425" bIns="91425" anchor="b" anchorCtr="0">
            <a:noAutofit/>
          </a:bodyPr>
          <a:lstStyle/>
          <a:p>
            <a:pPr marL="0" lvl="0" indent="0"/>
            <a:r>
              <a:rPr lang="en-GB" sz="1600" dirty="0">
                <a:latin typeface="Times New Roman" panose="02020603050405020304" pitchFamily="18" charset="0"/>
                <a:cs typeface="Times New Roman" panose="02020603050405020304" pitchFamily="18" charset="0"/>
              </a:rPr>
              <a:t>Prediction Model Integration</a:t>
            </a:r>
            <a:endParaRPr sz="1600" dirty="0">
              <a:latin typeface="Times New Roman" panose="02020603050405020304" pitchFamily="18" charset="0"/>
              <a:cs typeface="Times New Roman" panose="02020603050405020304" pitchFamily="18" charset="0"/>
            </a:endParaRPr>
          </a:p>
        </p:txBody>
      </p:sp>
      <p:sp>
        <p:nvSpPr>
          <p:cNvPr id="17" name="Google Shape;630;p48"/>
          <p:cNvSpPr txBox="1">
            <a:spLocks noGrp="1"/>
          </p:cNvSpPr>
          <p:nvPr>
            <p:ph type="subTitle" idx="8"/>
          </p:nvPr>
        </p:nvSpPr>
        <p:spPr>
          <a:xfrm>
            <a:off x="6252292" y="3205774"/>
            <a:ext cx="2322748" cy="375730"/>
          </a:xfrm>
          <a:prstGeom prst="rect">
            <a:avLst/>
          </a:prstGeom>
        </p:spPr>
        <p:txBody>
          <a:bodyPr spcFirstLastPara="1" wrap="square" lIns="91425" tIns="91425" rIns="91425" bIns="91425" anchor="b" anchorCtr="0">
            <a:noAutofit/>
          </a:bodyPr>
          <a:lstStyle/>
          <a:p>
            <a:pPr marL="0" lvl="0" indent="0"/>
            <a:r>
              <a:rPr lang="en-GB" sz="1600" dirty="0">
                <a:latin typeface="Times New Roman" panose="02020603050405020304" pitchFamily="18" charset="0"/>
                <a:cs typeface="Times New Roman" panose="02020603050405020304" pitchFamily="18" charset="0"/>
              </a:rPr>
              <a:t>Logging and Monitoring</a:t>
            </a:r>
            <a:endParaRPr sz="1600" dirty="0">
              <a:latin typeface="Times New Roman" panose="02020603050405020304" pitchFamily="18" charset="0"/>
              <a:cs typeface="Times New Roman" panose="02020603050405020304" pitchFamily="18" charset="0"/>
            </a:endParaRPr>
          </a:p>
        </p:txBody>
      </p:sp>
      <p:sp>
        <p:nvSpPr>
          <p:cNvPr id="21" name="Google Shape;630;p48"/>
          <p:cNvSpPr txBox="1">
            <a:spLocks noGrp="1"/>
          </p:cNvSpPr>
          <p:nvPr>
            <p:ph type="subTitle" idx="8"/>
          </p:nvPr>
        </p:nvSpPr>
        <p:spPr>
          <a:xfrm>
            <a:off x="854030" y="3205774"/>
            <a:ext cx="2171700" cy="569770"/>
          </a:xfrm>
          <a:prstGeom prst="rect">
            <a:avLst/>
          </a:prstGeom>
        </p:spPr>
        <p:txBody>
          <a:bodyPr spcFirstLastPara="1" wrap="square" lIns="91425" tIns="91425" rIns="91425" bIns="91425" anchor="b" anchorCtr="0">
            <a:noAutofit/>
          </a:bodyPr>
          <a:lstStyle/>
          <a:p>
            <a:pPr marL="0" lvl="0" indent="0"/>
            <a:r>
              <a:rPr lang="en-GB" sz="1600" dirty="0" smtClean="0">
                <a:latin typeface="Times New Roman" panose="02020603050405020304" pitchFamily="18" charset="0"/>
                <a:cs typeface="Times New Roman" panose="02020603050405020304" pitchFamily="18" charset="0"/>
              </a:rPr>
              <a:t>Validation and Error Handling</a:t>
            </a:r>
            <a:endParaRPr sz="1600" dirty="0">
              <a:latin typeface="Times New Roman" panose="02020603050405020304" pitchFamily="18" charset="0"/>
              <a:cs typeface="Times New Roman" panose="02020603050405020304" pitchFamily="18" charset="0"/>
            </a:endParaRPr>
          </a:p>
        </p:txBody>
      </p:sp>
      <p:sp>
        <p:nvSpPr>
          <p:cNvPr id="22" name="Google Shape;630;p48"/>
          <p:cNvSpPr txBox="1">
            <a:spLocks noGrp="1"/>
          </p:cNvSpPr>
          <p:nvPr>
            <p:ph type="subTitle" idx="8"/>
          </p:nvPr>
        </p:nvSpPr>
        <p:spPr>
          <a:xfrm>
            <a:off x="3517046" y="3210249"/>
            <a:ext cx="2171700" cy="574291"/>
          </a:xfrm>
          <a:prstGeom prst="rect">
            <a:avLst/>
          </a:prstGeom>
        </p:spPr>
        <p:txBody>
          <a:bodyPr spcFirstLastPara="1" wrap="square" lIns="91425" tIns="91425" rIns="91425" bIns="91425" anchor="b" anchorCtr="0">
            <a:noAutofit/>
          </a:bodyPr>
          <a:lstStyle/>
          <a:p>
            <a:pPr marL="0" lvl="0" indent="0"/>
            <a:r>
              <a:rPr lang="en-GB" sz="1600" dirty="0">
                <a:latin typeface="Times New Roman" panose="02020603050405020304" pitchFamily="18" charset="0"/>
                <a:cs typeface="Times New Roman" panose="02020603050405020304" pitchFamily="18" charset="0"/>
              </a:rPr>
              <a:t>Feedback Submission Logic</a:t>
            </a:r>
            <a:endParaRPr sz="1600" dirty="0">
              <a:latin typeface="Times New Roman" panose="02020603050405020304" pitchFamily="18" charset="0"/>
              <a:cs typeface="Times New Roman" panose="02020603050405020304" pitchFamily="18" charset="0"/>
            </a:endParaRPr>
          </a:p>
        </p:txBody>
      </p:sp>
      <p:sp>
        <p:nvSpPr>
          <p:cNvPr id="7" name="Rectangle 2"/>
          <p:cNvSpPr>
            <a:spLocks noGrp="1" noChangeArrowheads="1"/>
          </p:cNvSpPr>
          <p:nvPr>
            <p:ph type="subTitle" idx="1"/>
          </p:nvPr>
        </p:nvSpPr>
        <p:spPr bwMode="auto">
          <a:xfrm>
            <a:off x="720725" y="1681061"/>
            <a:ext cx="243903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Secure login and registration system.</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Password encryption using libraries like Django's built-in authentication system.</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Role-based access control (e.g., admin vs. user). </a:t>
            </a:r>
          </a:p>
        </p:txBody>
      </p:sp>
      <p:sp>
        <p:nvSpPr>
          <p:cNvPr id="9" name="Rectangle 8"/>
          <p:cNvSpPr/>
          <p:nvPr/>
        </p:nvSpPr>
        <p:spPr>
          <a:xfrm>
            <a:off x="3436026" y="1681111"/>
            <a:ext cx="2540000" cy="830997"/>
          </a:xfrm>
          <a:prstGeom prst="rect">
            <a:avLst/>
          </a:prstGeom>
        </p:spPr>
        <p:txBody>
          <a:bodyPr wrap="square">
            <a:spAutoFit/>
          </a:bodyPr>
          <a:lstStyle/>
          <a:p>
            <a:pPr lvl="0" eaLnBrk="0" fontAlgn="base" hangingPunct="0">
              <a:spcBef>
                <a:spcPct val="0"/>
              </a:spcBef>
              <a:spcAft>
                <a:spcPct val="0"/>
              </a:spcAft>
              <a:buClrTx/>
            </a:pPr>
            <a:r>
              <a:rPr lang="en-US" altLang="en-US" sz="1200" dirty="0">
                <a:solidFill>
                  <a:schemeClr val="tx1"/>
                </a:solidFill>
                <a:latin typeface="Times New Roman" panose="02020603050405020304" pitchFamily="18" charset="0"/>
                <a:cs typeface="Times New Roman" panose="02020603050405020304" pitchFamily="18" charset="0"/>
              </a:rPr>
              <a:t>Management of user data, prediction history, and feedback storage.</a:t>
            </a:r>
          </a:p>
          <a:p>
            <a:pPr lvl="0" eaLnBrk="0" fontAlgn="base" hangingPunct="0">
              <a:spcBef>
                <a:spcPct val="0"/>
              </a:spcBef>
              <a:spcAft>
                <a:spcPct val="0"/>
              </a:spcAft>
              <a:buClrTx/>
            </a:pPr>
            <a:r>
              <a:rPr lang="en-US" altLang="en-US" sz="1200" dirty="0">
                <a:solidFill>
                  <a:schemeClr val="tx1"/>
                </a:solidFill>
                <a:latin typeface="Times New Roman" panose="02020603050405020304" pitchFamily="18" charset="0"/>
                <a:cs typeface="Times New Roman" panose="02020603050405020304" pitchFamily="18" charset="0"/>
              </a:rPr>
              <a:t>Utilization of SQLite (or any other database) for structured data storage.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59" name="Google Shape;459;p44"/>
          <p:cNvGrpSpPr/>
          <p:nvPr/>
        </p:nvGrpSpPr>
        <p:grpSpPr>
          <a:xfrm>
            <a:off x="5452099" y="2214425"/>
            <a:ext cx="4059950" cy="4059975"/>
            <a:chOff x="5452099" y="2214425"/>
            <a:chExt cx="4059950" cy="4059975"/>
          </a:xfrm>
        </p:grpSpPr>
        <p:pic>
          <p:nvPicPr>
            <p:cNvPr id="460" name="Google Shape;460;p44"/>
            <p:cNvPicPr preferRelativeResize="0"/>
            <p:nvPr/>
          </p:nvPicPr>
          <p:blipFill>
            <a:blip r:embed="rId3">
              <a:alphaModFix/>
            </a:blip>
            <a:stretch>
              <a:fillRect/>
            </a:stretch>
          </p:blipFill>
          <p:spPr>
            <a:xfrm rot="-9899990">
              <a:off x="5824606" y="2586937"/>
              <a:ext cx="3314936" cy="3314951"/>
            </a:xfrm>
            <a:prstGeom prst="rect">
              <a:avLst/>
            </a:prstGeom>
            <a:noFill/>
            <a:ln>
              <a:noFill/>
            </a:ln>
          </p:spPr>
        </p:pic>
        <p:sp>
          <p:nvSpPr>
            <p:cNvPr id="461" name="Google Shape;461;p44"/>
            <p:cNvSpPr/>
            <p:nvPr/>
          </p:nvSpPr>
          <p:spPr>
            <a:xfrm>
              <a:off x="6752768" y="3515089"/>
              <a:ext cx="1458600" cy="1458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pic>
        <p:nvPicPr>
          <p:cNvPr id="462" name="Google Shape;462;p44"/>
          <p:cNvPicPr preferRelativeResize="0"/>
          <p:nvPr/>
        </p:nvPicPr>
        <p:blipFill>
          <a:blip r:embed="rId3">
            <a:alphaModFix/>
          </a:blip>
          <a:stretch>
            <a:fillRect/>
          </a:stretch>
        </p:blipFill>
        <p:spPr>
          <a:xfrm rot="-9899988">
            <a:off x="5718139" y="-796007"/>
            <a:ext cx="3135673" cy="3135688"/>
          </a:xfrm>
          <a:prstGeom prst="rect">
            <a:avLst/>
          </a:prstGeom>
          <a:noFill/>
          <a:ln>
            <a:noFill/>
          </a:ln>
        </p:spPr>
      </p:pic>
      <p:sp>
        <p:nvSpPr>
          <p:cNvPr id="463" name="Google Shape;463;p44"/>
          <p:cNvSpPr txBox="1">
            <a:spLocks noGrp="1"/>
          </p:cNvSpPr>
          <p:nvPr>
            <p:ph type="title"/>
          </p:nvPr>
        </p:nvSpPr>
        <p:spPr>
          <a:xfrm>
            <a:off x="496683" y="324016"/>
            <a:ext cx="5416640" cy="782319"/>
          </a:xfrm>
          <a:prstGeom prst="rect">
            <a:avLst/>
          </a:prstGeom>
        </p:spPr>
        <p:txBody>
          <a:bodyPr spcFirstLastPara="1" wrap="square" lIns="91425" tIns="91425" rIns="91425" bIns="91425" anchor="t" anchorCtr="0">
            <a:noAutofit/>
          </a:bodyPr>
          <a:lstStyle/>
          <a:p>
            <a:pPr lvl="0">
              <a:lnSpc>
                <a:spcPct val="200000"/>
              </a:lnSpc>
              <a:buSzPts val="1100"/>
            </a:pPr>
            <a:r>
              <a:rPr lang="en-GB" dirty="0"/>
              <a:t>Database (SQLite).</a:t>
            </a:r>
          </a:p>
        </p:txBody>
      </p:sp>
      <p:sp>
        <p:nvSpPr>
          <p:cNvPr id="464" name="Google Shape;464;p44"/>
          <p:cNvSpPr txBox="1">
            <a:spLocks noGrp="1"/>
          </p:cNvSpPr>
          <p:nvPr>
            <p:ph type="subTitle" idx="1"/>
          </p:nvPr>
        </p:nvSpPr>
        <p:spPr>
          <a:xfrm>
            <a:off x="800770" y="1313857"/>
            <a:ext cx="4095695" cy="3409318"/>
          </a:xfrm>
          <a:prstGeom prst="rect">
            <a:avLst/>
          </a:prstGeom>
        </p:spPr>
        <p:txBody>
          <a:bodyPr spcFirstLastPara="1" wrap="square" lIns="91425" tIns="91425" rIns="91425" bIns="91425" anchor="t" anchorCtr="0">
            <a:noAutofit/>
          </a:bodyPr>
          <a:lstStyle/>
          <a:p>
            <a:pPr marL="0" lvl="0" indent="0">
              <a:buSzPts val="1100"/>
              <a:buNone/>
            </a:pPr>
            <a:r>
              <a:rPr lang="en-US" dirty="0" smtClean="0"/>
              <a:t>Database of Django integrates with an Admin panel to handle the monitoring of user data and can control it including using adding, editing and deleting the information.</a:t>
            </a:r>
            <a:endParaRPr lang="en-GB" dirty="0" smtClean="0"/>
          </a:p>
          <a:p>
            <a:pPr marL="0" lvl="0" indent="0">
              <a:lnSpc>
                <a:spcPct val="150000"/>
              </a:lnSpc>
              <a:buSzPts val="1100"/>
              <a:buNone/>
            </a:pPr>
            <a:r>
              <a:rPr lang="en-GB" dirty="0" smtClean="0"/>
              <a:t>It has 4 main tables</a:t>
            </a:r>
            <a:r>
              <a:rPr lang="en-GB" b="1" dirty="0" smtClean="0"/>
              <a:t>.</a:t>
            </a:r>
            <a:endParaRPr lang="en-GB" dirty="0" smtClean="0"/>
          </a:p>
          <a:p>
            <a:pPr marL="171450" indent="-171450">
              <a:lnSpc>
                <a:spcPct val="150000"/>
              </a:lnSpc>
              <a:buSzPts val="1100"/>
              <a:buFont typeface="Courier New" panose="02070309020205020404" pitchFamily="49" charset="0"/>
              <a:buChar char="o"/>
            </a:pPr>
            <a:r>
              <a:rPr lang="en-GB" b="1" dirty="0" smtClean="0"/>
              <a:t>Registration</a:t>
            </a:r>
            <a:r>
              <a:rPr lang="en-GB" dirty="0" smtClean="0"/>
              <a:t> contain attributes (First Name, Last Name, Email, Password and Confirm Password).</a:t>
            </a:r>
          </a:p>
          <a:p>
            <a:pPr marL="171450" lvl="0" indent="-171450">
              <a:lnSpc>
                <a:spcPct val="150000"/>
              </a:lnSpc>
              <a:buSzPts val="1100"/>
              <a:buFont typeface="Courier New" panose="02070309020205020404" pitchFamily="49" charset="0"/>
              <a:buChar char="o"/>
            </a:pPr>
            <a:r>
              <a:rPr lang="en-GB" b="1" dirty="0" smtClean="0"/>
              <a:t>Login </a:t>
            </a:r>
            <a:r>
              <a:rPr lang="en-GB" dirty="0" smtClean="0"/>
              <a:t>contain attributes (Email and Password )</a:t>
            </a:r>
            <a:r>
              <a:rPr lang="en-US" dirty="0" smtClean="0"/>
              <a:t>.</a:t>
            </a:r>
            <a:endParaRPr lang="en-GB" dirty="0" smtClean="0"/>
          </a:p>
          <a:p>
            <a:pPr marL="171450" lvl="0" indent="-171450">
              <a:lnSpc>
                <a:spcPct val="150000"/>
              </a:lnSpc>
              <a:buSzPts val="1100"/>
              <a:buFont typeface="Courier New" panose="02070309020205020404" pitchFamily="49" charset="0"/>
              <a:buChar char="o"/>
            </a:pPr>
            <a:r>
              <a:rPr lang="en-GB" b="1" dirty="0" smtClean="0"/>
              <a:t>Prediction </a:t>
            </a:r>
            <a:r>
              <a:rPr lang="en-GB" dirty="0"/>
              <a:t>contain attributes </a:t>
            </a:r>
            <a:r>
              <a:rPr lang="en-GB" dirty="0" smtClean="0"/>
              <a:t>(Name, Age, Sex, </a:t>
            </a:r>
            <a:r>
              <a:rPr lang="en-GB" dirty="0"/>
              <a:t>C</a:t>
            </a:r>
            <a:r>
              <a:rPr lang="en-GB" dirty="0" smtClean="0"/>
              <a:t>hest </a:t>
            </a:r>
            <a:r>
              <a:rPr lang="en-GB" dirty="0"/>
              <a:t>P</a:t>
            </a:r>
            <a:r>
              <a:rPr lang="en-GB" dirty="0" smtClean="0"/>
              <a:t>ain Type, </a:t>
            </a:r>
            <a:r>
              <a:rPr lang="en-GB" dirty="0"/>
              <a:t>R</a:t>
            </a:r>
            <a:r>
              <a:rPr lang="en-GB" dirty="0" smtClean="0"/>
              <a:t>esting ECG, Exercise </a:t>
            </a:r>
            <a:r>
              <a:rPr lang="en-GB" dirty="0"/>
              <a:t>A</a:t>
            </a:r>
            <a:r>
              <a:rPr lang="en-GB" dirty="0" smtClean="0"/>
              <a:t>ngina, ST Slope, </a:t>
            </a:r>
            <a:r>
              <a:rPr lang="en-GB" dirty="0"/>
              <a:t>F</a:t>
            </a:r>
            <a:r>
              <a:rPr lang="en-GB" dirty="0" smtClean="0"/>
              <a:t>asting BS, Old Peak </a:t>
            </a:r>
            <a:r>
              <a:rPr lang="en-GB" dirty="0"/>
              <a:t>and </a:t>
            </a:r>
            <a:r>
              <a:rPr lang="en-GB" dirty="0" smtClean="0"/>
              <a:t>Max Heart Rate).</a:t>
            </a:r>
          </a:p>
          <a:p>
            <a:pPr marL="171450" lvl="0" indent="-171450">
              <a:lnSpc>
                <a:spcPct val="150000"/>
              </a:lnSpc>
              <a:buSzPts val="1100"/>
              <a:buFont typeface="Courier New" panose="02070309020205020404" pitchFamily="49" charset="0"/>
              <a:buChar char="o"/>
            </a:pPr>
            <a:r>
              <a:rPr lang="en-GB" b="1" dirty="0" smtClean="0"/>
              <a:t>Feedback </a:t>
            </a:r>
            <a:r>
              <a:rPr lang="en-GB" dirty="0"/>
              <a:t>contain attributes </a:t>
            </a:r>
            <a:r>
              <a:rPr lang="en-GB" dirty="0" smtClean="0"/>
              <a:t>(Name, Email </a:t>
            </a:r>
            <a:r>
              <a:rPr lang="en-GB" dirty="0"/>
              <a:t>and </a:t>
            </a:r>
            <a:r>
              <a:rPr lang="en-GB" dirty="0" smtClean="0"/>
              <a:t>Description).</a:t>
            </a:r>
          </a:p>
          <a:p>
            <a:pPr marL="0" lvl="0" indent="0">
              <a:buSzPts val="1100"/>
              <a:buNone/>
            </a:pPr>
            <a:endParaRPr dirty="0"/>
          </a:p>
        </p:txBody>
      </p:sp>
      <p:pic>
        <p:nvPicPr>
          <p:cNvPr id="465" name="Google Shape;465;p44"/>
          <p:cNvPicPr preferRelativeResize="0">
            <a:picLocks noGrp="1"/>
          </p:cNvPicPr>
          <p:nvPr>
            <p:ph type="pic" idx="2"/>
          </p:nvPr>
        </p:nvPicPr>
        <p:blipFill>
          <a:blip r:embed="rId4">
            <a:extLst>
              <a:ext uri="{28A0092B-C50C-407E-A947-70E740481C1C}">
                <a14:useLocalDpi xmlns:a14="http://schemas.microsoft.com/office/drawing/2010/main" val="0"/>
              </a:ext>
            </a:extLst>
          </a:blip>
          <a:stretch>
            <a:fillRect/>
          </a:stretch>
        </p:blipFill>
        <p:spPr>
          <a:xfrm>
            <a:off x="4990256" y="1239521"/>
            <a:ext cx="3552048" cy="2368032"/>
          </a:xfrm>
          <a:prstGeom prst="ellipse">
            <a:avLst/>
          </a:prstGeom>
        </p:spPr>
      </p:pic>
      <p:sp>
        <p:nvSpPr>
          <p:cNvPr id="466" name="Google Shape;466;p44"/>
          <p:cNvSpPr/>
          <p:nvPr/>
        </p:nvSpPr>
        <p:spPr>
          <a:xfrm>
            <a:off x="-418975" y="472317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Tree>
    <p:extLst>
      <p:ext uri="{BB962C8B-B14F-4D97-AF65-F5344CB8AC3E}">
        <p14:creationId xmlns:p14="http://schemas.microsoft.com/office/powerpoint/2010/main" val="684081172"/>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50"/>
          <p:cNvSpPr txBox="1">
            <a:spLocks noGrp="1"/>
          </p:cNvSpPr>
          <p:nvPr>
            <p:ph type="subTitle" idx="1"/>
          </p:nvPr>
        </p:nvSpPr>
        <p:spPr>
          <a:xfrm>
            <a:off x="4643045" y="1323718"/>
            <a:ext cx="3787580" cy="1640100"/>
          </a:xfrm>
          <a:prstGeom prst="rect">
            <a:avLst/>
          </a:prstGeom>
        </p:spPr>
        <p:txBody>
          <a:bodyPr spcFirstLastPara="1" wrap="square" lIns="91425" tIns="91425" rIns="91425" bIns="91425" anchor="b" anchorCtr="0">
            <a:noAutofit/>
          </a:bodyPr>
          <a:lstStyle/>
          <a:p>
            <a:pPr marL="0" lvl="0" indent="0" algn="ctr">
              <a:lnSpc>
                <a:spcPct val="200000"/>
              </a:lnSpc>
              <a:buSzPts val="1100"/>
            </a:pPr>
            <a:r>
              <a:rPr lang="en-GB" dirty="0"/>
              <a:t>Machine Learning Model (Prediction Model).</a:t>
            </a:r>
          </a:p>
        </p:txBody>
      </p:sp>
      <p:cxnSp>
        <p:nvCxnSpPr>
          <p:cNvPr id="646" name="Google Shape;646;p50"/>
          <p:cNvCxnSpPr/>
          <p:nvPr/>
        </p:nvCxnSpPr>
        <p:spPr>
          <a:xfrm>
            <a:off x="4376125" y="3178025"/>
            <a:ext cx="4054500" cy="0"/>
          </a:xfrm>
          <a:prstGeom prst="straightConnector1">
            <a:avLst/>
          </a:prstGeom>
          <a:noFill/>
          <a:ln w="19050" cap="flat" cmpd="sng">
            <a:solidFill>
              <a:schemeClr val="lt2"/>
            </a:solidFill>
            <a:prstDash val="dot"/>
            <a:round/>
            <a:headEnd type="none" w="med" len="med"/>
            <a:tailEnd type="none" w="med" len="med"/>
          </a:ln>
        </p:spPr>
      </p:cxnSp>
      <p:pic>
        <p:nvPicPr>
          <p:cNvPr id="647" name="Google Shape;647;p50"/>
          <p:cNvPicPr preferRelativeResize="0">
            <a:picLocks noGrp="1"/>
          </p:cNvPicPr>
          <p:nvPr>
            <p:ph type="pic" idx="2"/>
          </p:nvPr>
        </p:nvPicPr>
        <p:blipFill>
          <a:blip r:embed="rId3">
            <a:extLst>
              <a:ext uri="{28A0092B-C50C-407E-A947-70E740481C1C}">
                <a14:useLocalDpi xmlns:a14="http://schemas.microsoft.com/office/drawing/2010/main" val="0"/>
              </a:ext>
            </a:extLst>
          </a:blip>
          <a:stretch>
            <a:fillRect/>
          </a:stretch>
        </p:blipFill>
        <p:spPr>
          <a:xfrm>
            <a:off x="713225" y="1534540"/>
            <a:ext cx="3365700" cy="2074370"/>
          </a:xfrm>
          <a:prstGeom prst="ellipse">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pic>
        <p:nvPicPr>
          <p:cNvPr id="667" name="Google Shape;667;p52"/>
          <p:cNvPicPr preferRelativeResize="0">
            <a:picLocks noGrp="1"/>
          </p:cNvPicPr>
          <p:nvPr>
            <p:ph type="pic" idx="2"/>
          </p:nvPr>
        </p:nvPicPr>
        <p:blipFill>
          <a:blip r:embed="rId3">
            <a:extLst>
              <a:ext uri="{28A0092B-C50C-407E-A947-70E740481C1C}">
                <a14:useLocalDpi xmlns:a14="http://schemas.microsoft.com/office/drawing/2010/main" val="0"/>
              </a:ext>
            </a:extLst>
          </a:blip>
          <a:stretch>
            <a:fillRect/>
          </a:stretch>
        </p:blipFill>
        <p:spPr>
          <a:xfrm>
            <a:off x="4654325" y="1304475"/>
            <a:ext cx="3573900" cy="2382600"/>
          </a:xfrm>
          <a:prstGeom prst="ellipse">
            <a:avLst/>
          </a:prstGeom>
        </p:spPr>
      </p:pic>
      <p:sp>
        <p:nvSpPr>
          <p:cNvPr id="668" name="Google Shape;668;p52"/>
          <p:cNvSpPr txBox="1">
            <a:spLocks noGrp="1"/>
          </p:cNvSpPr>
          <p:nvPr>
            <p:ph type="title"/>
          </p:nvPr>
        </p:nvSpPr>
        <p:spPr>
          <a:xfrm>
            <a:off x="461382" y="375920"/>
            <a:ext cx="4428386" cy="157421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Prediction Model </a:t>
            </a:r>
            <a:br>
              <a:rPr lang="en" dirty="0" smtClean="0"/>
            </a:br>
            <a:r>
              <a:rPr lang="en" dirty="0" smtClean="0"/>
              <a:t>(Tools and Technologies):</a:t>
            </a:r>
            <a:endParaRPr dirty="0"/>
          </a:p>
        </p:txBody>
      </p:sp>
      <p:sp>
        <p:nvSpPr>
          <p:cNvPr id="669" name="Google Shape;669;p52"/>
          <p:cNvSpPr txBox="1">
            <a:spLocks noGrp="1"/>
          </p:cNvSpPr>
          <p:nvPr>
            <p:ph type="subTitle" idx="1"/>
          </p:nvPr>
        </p:nvSpPr>
        <p:spPr>
          <a:xfrm>
            <a:off x="915775" y="2208168"/>
            <a:ext cx="3519600" cy="1439272"/>
          </a:xfrm>
          <a:prstGeom prst="rect">
            <a:avLst/>
          </a:prstGeom>
        </p:spPr>
        <p:txBody>
          <a:bodyPr spcFirstLastPara="1" wrap="square" lIns="91425" tIns="91425" rIns="91425" bIns="91425" anchor="t" anchorCtr="0">
            <a:noAutofit/>
          </a:bodyPr>
          <a:lstStyle/>
          <a:p>
            <a:pPr marL="0" lvl="0" indent="0"/>
            <a:r>
              <a:rPr lang="en-GB" sz="1400" dirty="0"/>
              <a:t>Python, Pandas (Data manipulation and analysis</a:t>
            </a:r>
            <a:r>
              <a:rPr lang="en-GB" sz="1400" dirty="0" smtClean="0"/>
              <a:t>), </a:t>
            </a:r>
            <a:r>
              <a:rPr lang="en-GB" sz="1400" dirty="0"/>
              <a:t>NumPy (Scientific computing</a:t>
            </a:r>
            <a:r>
              <a:rPr lang="en-GB" sz="1400" dirty="0" smtClean="0"/>
              <a:t>), Matplotlib </a:t>
            </a:r>
            <a:r>
              <a:rPr lang="en-GB" sz="1400" dirty="0"/>
              <a:t>(Data visualization</a:t>
            </a:r>
            <a:r>
              <a:rPr lang="en-GB" sz="1400" dirty="0" smtClean="0"/>
              <a:t>), Seaborn </a:t>
            </a:r>
            <a:r>
              <a:rPr lang="en-GB" sz="1400" dirty="0"/>
              <a:t>(Statistical data </a:t>
            </a:r>
            <a:r>
              <a:rPr lang="en-GB" sz="1400" dirty="0" smtClean="0"/>
              <a:t>visualization) </a:t>
            </a:r>
            <a:r>
              <a:rPr lang="en-GB" sz="1400" dirty="0"/>
              <a:t>and Scikit-Learn (Machine learning, including SVM</a:t>
            </a:r>
            <a:r>
              <a:rPr lang="en-GB" sz="1400" dirty="0" smtClean="0"/>
              <a:t>).</a:t>
            </a:r>
            <a:endParaRPr sz="1400" dirty="0"/>
          </a:p>
        </p:txBody>
      </p:sp>
    </p:spTree>
  </p:cSld>
  <p:clrMapOvr>
    <a:masterClrMapping/>
  </p:clrMapOvr>
  <p:transition spd="slow">
    <p:comb/>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pic>
        <p:nvPicPr>
          <p:cNvPr id="1053" name="Google Shape;1053;p71"/>
          <p:cNvPicPr preferRelativeResize="0"/>
          <p:nvPr/>
        </p:nvPicPr>
        <p:blipFill>
          <a:blip r:embed="rId3">
            <a:alphaModFix/>
          </a:blip>
          <a:stretch>
            <a:fillRect/>
          </a:stretch>
        </p:blipFill>
        <p:spPr>
          <a:xfrm rot="-9599935">
            <a:off x="334424" y="3318774"/>
            <a:ext cx="1599428" cy="1599428"/>
          </a:xfrm>
          <a:prstGeom prst="rect">
            <a:avLst/>
          </a:prstGeom>
          <a:noFill/>
          <a:ln>
            <a:noFill/>
          </a:ln>
        </p:spPr>
      </p:pic>
      <p:pic>
        <p:nvPicPr>
          <p:cNvPr id="1052" name="Google Shape;1052;p71"/>
          <p:cNvPicPr preferRelativeResize="0">
            <a:picLocks noGrp="1"/>
          </p:cNvPicPr>
          <p:nvPr>
            <p:ph type="pic" idx="2"/>
          </p:nvPr>
        </p:nvPicPr>
        <p:blipFill>
          <a:blip r:embed="rId4">
            <a:extLst>
              <a:ext uri="{28A0092B-C50C-407E-A947-70E740481C1C}">
                <a14:useLocalDpi xmlns:a14="http://schemas.microsoft.com/office/drawing/2010/main" val="0"/>
              </a:ext>
            </a:extLst>
          </a:blip>
          <a:stretch>
            <a:fillRect/>
          </a:stretch>
        </p:blipFill>
        <p:spPr>
          <a:xfrm>
            <a:off x="871437" y="1243553"/>
            <a:ext cx="3612900" cy="3338408"/>
          </a:xfrm>
          <a:prstGeom prst="rect">
            <a:avLst/>
          </a:prstGeom>
          <a:ln>
            <a:noFill/>
          </a:ln>
          <a:effectLst>
            <a:glow rad="139700">
              <a:schemeClr val="accent1">
                <a:satMod val="175000"/>
                <a:alpha val="40000"/>
              </a:schemeClr>
            </a:glow>
            <a:outerShdw blurRad="292100" dist="139700" dir="2700000" algn="tl" rotWithShape="0">
              <a:srgbClr val="333333">
                <a:alpha val="65000"/>
              </a:srgbClr>
            </a:outerShdw>
          </a:effectLst>
        </p:spPr>
      </p:pic>
      <p:pic>
        <p:nvPicPr>
          <p:cNvPr id="23" name="Google Shape;1052;p71"/>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4729316" y="658761"/>
            <a:ext cx="3713644" cy="4267142"/>
          </a:xfrm>
          <a:prstGeom prst="rect">
            <a:avLst/>
          </a:prstGeom>
          <a:ln>
            <a:noFill/>
          </a:ln>
          <a:effectLst>
            <a:glow rad="139700">
              <a:schemeClr val="accent1">
                <a:satMod val="175000"/>
                <a:alpha val="40000"/>
              </a:schemeClr>
            </a:glow>
            <a:outerShdw blurRad="190500" algn="tl" rotWithShape="0">
              <a:srgbClr val="000000">
                <a:alpha val="70000"/>
              </a:srgbClr>
            </a:outerShdw>
          </a:effectLst>
        </p:spPr>
      </p:pic>
      <p:sp>
        <p:nvSpPr>
          <p:cNvPr id="26" name="Google Shape;629;p48"/>
          <p:cNvSpPr txBox="1">
            <a:spLocks noGrp="1"/>
          </p:cNvSpPr>
          <p:nvPr>
            <p:ph type="subTitle" idx="4294967295"/>
          </p:nvPr>
        </p:nvSpPr>
        <p:spPr>
          <a:xfrm>
            <a:off x="1458007" y="452757"/>
            <a:ext cx="2439760" cy="458511"/>
          </a:xfrm>
          <a:prstGeom prst="rect">
            <a:avLst/>
          </a:prstGeom>
        </p:spPr>
        <p:txBody>
          <a:bodyPr spcFirstLastPara="1" wrap="square" lIns="91425" tIns="91425" rIns="91425" bIns="91425" anchor="b" anchorCtr="0">
            <a:noAutofit/>
          </a:bodyPr>
          <a:lstStyle/>
          <a:p>
            <a:pPr marL="0" lvl="0" indent="0" algn="ctr"/>
            <a:r>
              <a:rPr lang="en-GB" sz="1800" b="1" u="sng" dirty="0">
                <a:solidFill>
                  <a:schemeClr val="accent4"/>
                </a:solidFill>
              </a:rPr>
              <a:t>Data </a:t>
            </a:r>
            <a:r>
              <a:rPr lang="en-GB" sz="1800" b="1" u="sng" dirty="0" smtClean="0">
                <a:solidFill>
                  <a:schemeClr val="accent4"/>
                </a:solidFill>
              </a:rPr>
              <a:t>Collection</a:t>
            </a:r>
            <a:endParaRPr sz="1800" b="1" u="sng" dirty="0">
              <a:solidFill>
                <a:schemeClr val="accent4"/>
              </a:solidFill>
              <a:latin typeface="Times New Roman" panose="02020603050405020304" pitchFamily="18" charset="0"/>
              <a:cs typeface="Times New Roman" panose="02020603050405020304" pitchFamily="18" charset="0"/>
            </a:endParaRPr>
          </a:p>
        </p:txBody>
      </p:sp>
      <p:sp>
        <p:nvSpPr>
          <p:cNvPr id="27" name="Google Shape;629;p48"/>
          <p:cNvSpPr txBox="1">
            <a:spLocks noGrp="1"/>
          </p:cNvSpPr>
          <p:nvPr>
            <p:ph type="subTitle" idx="4294967295"/>
          </p:nvPr>
        </p:nvSpPr>
        <p:spPr>
          <a:xfrm>
            <a:off x="5366258" y="96688"/>
            <a:ext cx="2439760" cy="458511"/>
          </a:xfrm>
          <a:prstGeom prst="rect">
            <a:avLst/>
          </a:prstGeom>
        </p:spPr>
        <p:txBody>
          <a:bodyPr spcFirstLastPara="1" wrap="square" lIns="91425" tIns="91425" rIns="91425" bIns="91425" anchor="b" anchorCtr="0">
            <a:noAutofit/>
          </a:bodyPr>
          <a:lstStyle/>
          <a:p>
            <a:pPr marL="0" lvl="0" indent="0" algn="ctr"/>
            <a:r>
              <a:rPr lang="en-US" sz="1800" b="1" u="sng" dirty="0" smtClean="0">
                <a:solidFill>
                  <a:schemeClr val="accent3"/>
                </a:solidFill>
              </a:rPr>
              <a:t>Confusion Matrix</a:t>
            </a:r>
            <a:endParaRPr sz="1800" b="1" u="sng" dirty="0">
              <a:solidFill>
                <a:schemeClr val="accent3"/>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8"/>
          <p:cNvSpPr txBox="1">
            <a:spLocks noGrp="1"/>
          </p:cNvSpPr>
          <p:nvPr>
            <p:ph type="title"/>
          </p:nvPr>
        </p:nvSpPr>
        <p:spPr>
          <a:xfrm>
            <a:off x="720000" y="40158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Prediction Model. </a:t>
            </a:r>
            <a:endParaRPr dirty="0"/>
          </a:p>
        </p:txBody>
      </p:sp>
      <p:sp>
        <p:nvSpPr>
          <p:cNvPr id="625" name="Google Shape;625;p48"/>
          <p:cNvSpPr txBox="1">
            <a:spLocks noGrp="1"/>
          </p:cNvSpPr>
          <p:nvPr>
            <p:ph type="subTitle" idx="3"/>
          </p:nvPr>
        </p:nvSpPr>
        <p:spPr>
          <a:xfrm>
            <a:off x="720000" y="3515360"/>
            <a:ext cx="2531200" cy="1544319"/>
          </a:xfrm>
          <a:prstGeom prst="rect">
            <a:avLst/>
          </a:prstGeom>
        </p:spPr>
        <p:txBody>
          <a:bodyPr spcFirstLastPara="1" wrap="square" lIns="91425" tIns="91425" rIns="91425" bIns="91425" anchor="t" anchorCtr="0">
            <a:noAutofit/>
          </a:bodyPr>
          <a:lstStyle/>
          <a:p>
            <a:pPr marL="0" lvl="0" indent="0" algn="l" eaLnBrk="0" fontAlgn="base" hangingPunct="0">
              <a:spcBef>
                <a:spcPct val="0"/>
              </a:spcBef>
              <a:spcAft>
                <a:spcPct val="0"/>
              </a:spcAft>
              <a:buClrTx/>
              <a:buSzTx/>
            </a:pPr>
            <a:r>
              <a:rPr lang="en-US" dirty="0" smtClean="0">
                <a:latin typeface="Times New Roman" panose="02020603050405020304" pitchFamily="18" charset="0"/>
                <a:cs typeface="Times New Roman" panose="02020603050405020304" pitchFamily="18" charset="0"/>
              </a:rPr>
              <a:t>SVM </a:t>
            </a:r>
            <a:r>
              <a:rPr lang="en-US" dirty="0">
                <a:latin typeface="Times New Roman" panose="02020603050405020304" pitchFamily="18" charset="0"/>
                <a:cs typeface="Times New Roman" panose="02020603050405020304" pitchFamily="18" charset="0"/>
              </a:rPr>
              <a:t>is a supervised machine learning algorithm that finds the hyperplane which best separates different classes in the feature space. It is particularly effective in </a:t>
            </a:r>
            <a:r>
              <a:rPr lang="en-US" dirty="0" smtClean="0">
                <a:latin typeface="Times New Roman" panose="02020603050405020304" pitchFamily="18" charset="0"/>
                <a:cs typeface="Times New Roman" panose="02020603050405020304" pitchFamily="18" charset="0"/>
              </a:rPr>
              <a:t>high dimensional </a:t>
            </a:r>
            <a:r>
              <a:rPr lang="en-US" dirty="0">
                <a:latin typeface="Times New Roman" panose="02020603050405020304" pitchFamily="18" charset="0"/>
                <a:cs typeface="Times New Roman" panose="02020603050405020304" pitchFamily="18" charset="0"/>
              </a:rPr>
              <a:t>spaces and robust against overfitting, making it suitable for this heart disease prediction task. </a:t>
            </a:r>
            <a:endParaRPr dirty="0">
              <a:latin typeface="Times New Roman" panose="02020603050405020304" pitchFamily="18" charset="0"/>
              <a:cs typeface="Times New Roman" panose="02020603050405020304" pitchFamily="18" charset="0"/>
            </a:endParaRPr>
          </a:p>
        </p:txBody>
      </p:sp>
      <p:sp>
        <p:nvSpPr>
          <p:cNvPr id="626" name="Google Shape;626;p48"/>
          <p:cNvSpPr txBox="1">
            <a:spLocks noGrp="1"/>
          </p:cNvSpPr>
          <p:nvPr>
            <p:ph type="subTitle" idx="4"/>
          </p:nvPr>
        </p:nvSpPr>
        <p:spPr>
          <a:xfrm>
            <a:off x="3401438" y="3515359"/>
            <a:ext cx="2726017" cy="1544319"/>
          </a:xfrm>
          <a:prstGeom prst="rect">
            <a:avLst/>
          </a:prstGeom>
        </p:spPr>
        <p:txBody>
          <a:bodyPr spcFirstLastPara="1" wrap="square" lIns="91425" tIns="91425" rIns="91425" bIns="91425" anchor="t" anchorCtr="0">
            <a:noAutofit/>
          </a:bodyPr>
          <a:lstStyle/>
          <a:p>
            <a:pPr marL="0" lvl="0" indent="0" algn="l"/>
            <a:r>
              <a:rPr lang="en-US" dirty="0">
                <a:latin typeface="Times New Roman" panose="02020603050405020304" pitchFamily="18" charset="0"/>
                <a:cs typeface="Times New Roman" panose="02020603050405020304" pitchFamily="18" charset="0"/>
              </a:rPr>
              <a:t>Evaluating the model's performance is critical to understanding its effectiveness and reliability</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model's performance was evaluated using several metrics, including Accuracy, Precision, Recall, and F1-Score. These metrics provide a comprehensive view of the model's predictive capabilities.</a:t>
            </a:r>
            <a:endParaRPr dirty="0">
              <a:latin typeface="Times New Roman" panose="02020603050405020304" pitchFamily="18" charset="0"/>
              <a:cs typeface="Times New Roman" panose="02020603050405020304" pitchFamily="18" charset="0"/>
            </a:endParaRPr>
          </a:p>
        </p:txBody>
      </p:sp>
      <p:sp>
        <p:nvSpPr>
          <p:cNvPr id="627" name="Google Shape;627;p48"/>
          <p:cNvSpPr txBox="1">
            <a:spLocks noGrp="1"/>
          </p:cNvSpPr>
          <p:nvPr>
            <p:ph type="subTitle" idx="5"/>
          </p:nvPr>
        </p:nvSpPr>
        <p:spPr>
          <a:xfrm>
            <a:off x="6386322" y="1572510"/>
            <a:ext cx="2322748" cy="1033905"/>
          </a:xfrm>
          <a:prstGeom prst="rect">
            <a:avLst/>
          </a:prstGeom>
        </p:spPr>
        <p:txBody>
          <a:bodyPr spcFirstLastPara="1" wrap="square" lIns="91425" tIns="91425" rIns="91425" bIns="91425" anchor="t" anchorCtr="0">
            <a:noAutofit/>
          </a:bodyPr>
          <a:lstStyle/>
          <a:p>
            <a:pPr marL="0" lvl="0" indent="0"/>
            <a:r>
              <a:rPr lang="en-US" dirty="0">
                <a:latin typeface="Times New Roman" panose="02020603050405020304" pitchFamily="18" charset="0"/>
                <a:cs typeface="Times New Roman" panose="02020603050405020304" pitchFamily="18" charset="0"/>
              </a:rPr>
              <a:t>The dataset was split into training and test sets with an 80-20 split. The SVM model was trained on the training set. </a:t>
            </a:r>
            <a:endParaRPr dirty="0">
              <a:latin typeface="Times New Roman" panose="02020603050405020304" pitchFamily="18" charset="0"/>
              <a:cs typeface="Times New Roman" panose="02020603050405020304" pitchFamily="18" charset="0"/>
            </a:endParaRPr>
          </a:p>
        </p:txBody>
      </p:sp>
      <p:sp>
        <p:nvSpPr>
          <p:cNvPr id="628" name="Google Shape;628;p48"/>
          <p:cNvSpPr txBox="1">
            <a:spLocks noGrp="1"/>
          </p:cNvSpPr>
          <p:nvPr>
            <p:ph type="subTitle" idx="6"/>
          </p:nvPr>
        </p:nvSpPr>
        <p:spPr>
          <a:xfrm>
            <a:off x="6403340" y="3515358"/>
            <a:ext cx="2171700" cy="1229361"/>
          </a:xfrm>
          <a:prstGeom prst="rect">
            <a:avLst/>
          </a:prstGeom>
        </p:spPr>
        <p:txBody>
          <a:bodyPr spcFirstLastPara="1" wrap="square" lIns="91425" tIns="91425" rIns="91425" bIns="91425" anchor="t" anchorCtr="0">
            <a:noAutofit/>
          </a:bodyPr>
          <a:lstStyle/>
          <a:p>
            <a:pPr marL="0" lvl="0" indent="0" algn="l" eaLnBrk="0" fontAlgn="base" hangingPunct="0">
              <a:spcBef>
                <a:spcPct val="0"/>
              </a:spcBef>
              <a:spcAft>
                <a:spcPct val="0"/>
              </a:spcAft>
              <a:buClrTx/>
              <a:buSzTx/>
            </a:pPr>
            <a:r>
              <a:rPr lang="en-US" dirty="0">
                <a:latin typeface="Times New Roman" panose="02020603050405020304" pitchFamily="18" charset="0"/>
                <a:cs typeface="Times New Roman" panose="02020603050405020304" pitchFamily="18" charset="0"/>
              </a:rPr>
              <a:t>The trained SVM model was saved for future use and deployment. The saved model was integrated into a Django web application to create an interactive platform for </a:t>
            </a:r>
            <a:r>
              <a:rPr lang="en-US" dirty="0" smtClean="0">
                <a:latin typeface="Times New Roman" panose="02020603050405020304" pitchFamily="18" charset="0"/>
                <a:cs typeface="Times New Roman" panose="02020603050405020304" pitchFamily="18" charset="0"/>
              </a:rPr>
              <a:t>users. </a:t>
            </a:r>
            <a:endParaRPr dirty="0">
              <a:latin typeface="Times New Roman" panose="02020603050405020304" pitchFamily="18" charset="0"/>
              <a:cs typeface="Times New Roman" panose="02020603050405020304" pitchFamily="18" charset="0"/>
            </a:endParaRPr>
          </a:p>
        </p:txBody>
      </p:sp>
      <p:sp>
        <p:nvSpPr>
          <p:cNvPr id="629" name="Google Shape;629;p48"/>
          <p:cNvSpPr txBox="1">
            <a:spLocks noGrp="1"/>
          </p:cNvSpPr>
          <p:nvPr>
            <p:ph type="subTitle" idx="7"/>
          </p:nvPr>
        </p:nvSpPr>
        <p:spPr>
          <a:xfrm>
            <a:off x="679906" y="1074998"/>
            <a:ext cx="2439760" cy="458511"/>
          </a:xfrm>
          <a:prstGeom prst="rect">
            <a:avLst/>
          </a:prstGeom>
        </p:spPr>
        <p:txBody>
          <a:bodyPr spcFirstLastPara="1" wrap="square" lIns="91425" tIns="91425" rIns="91425" bIns="91425" anchor="b" anchorCtr="0">
            <a:noAutofit/>
          </a:bodyPr>
          <a:lstStyle/>
          <a:p>
            <a:pPr marL="0" lvl="0" indent="0"/>
            <a:r>
              <a:rPr lang="en-GB" sz="1600" dirty="0"/>
              <a:t>Data </a:t>
            </a:r>
            <a:r>
              <a:rPr lang="en-GB" sz="1600" dirty="0" smtClean="0"/>
              <a:t>Collection</a:t>
            </a:r>
            <a:endParaRPr sz="1600" dirty="0">
              <a:latin typeface="Times New Roman" panose="02020603050405020304" pitchFamily="18" charset="0"/>
              <a:cs typeface="Times New Roman" panose="02020603050405020304" pitchFamily="18" charset="0"/>
            </a:endParaRPr>
          </a:p>
        </p:txBody>
      </p:sp>
      <p:sp>
        <p:nvSpPr>
          <p:cNvPr id="630" name="Google Shape;630;p48"/>
          <p:cNvSpPr txBox="1">
            <a:spLocks noGrp="1"/>
          </p:cNvSpPr>
          <p:nvPr>
            <p:ph type="subTitle" idx="8"/>
          </p:nvPr>
        </p:nvSpPr>
        <p:spPr>
          <a:xfrm>
            <a:off x="3517046" y="1135749"/>
            <a:ext cx="2171700" cy="375730"/>
          </a:xfrm>
          <a:prstGeom prst="rect">
            <a:avLst/>
          </a:prstGeom>
        </p:spPr>
        <p:txBody>
          <a:bodyPr spcFirstLastPara="1" wrap="square" lIns="91425" tIns="91425" rIns="91425" bIns="91425" anchor="b" anchorCtr="0">
            <a:noAutofit/>
          </a:bodyPr>
          <a:lstStyle/>
          <a:p>
            <a:pPr marL="0" lvl="0" indent="0"/>
            <a:r>
              <a:rPr lang="en-GB" sz="1600" dirty="0" smtClean="0"/>
              <a:t>Pre-process </a:t>
            </a:r>
            <a:r>
              <a:rPr lang="en-GB" sz="1600" dirty="0"/>
              <a:t>Data</a:t>
            </a:r>
            <a:endParaRPr sz="1600" dirty="0">
              <a:latin typeface="Times New Roman" panose="02020603050405020304" pitchFamily="18" charset="0"/>
              <a:cs typeface="Times New Roman" panose="02020603050405020304" pitchFamily="18" charset="0"/>
            </a:endParaRPr>
          </a:p>
        </p:txBody>
      </p:sp>
      <p:sp>
        <p:nvSpPr>
          <p:cNvPr id="16" name="Google Shape;630;p48"/>
          <p:cNvSpPr txBox="1">
            <a:spLocks noGrp="1"/>
          </p:cNvSpPr>
          <p:nvPr>
            <p:ph type="subTitle" idx="8"/>
          </p:nvPr>
        </p:nvSpPr>
        <p:spPr>
          <a:xfrm>
            <a:off x="6252292" y="1090237"/>
            <a:ext cx="2322748" cy="428031"/>
          </a:xfrm>
          <a:prstGeom prst="rect">
            <a:avLst/>
          </a:prstGeom>
        </p:spPr>
        <p:txBody>
          <a:bodyPr spcFirstLastPara="1" wrap="square" lIns="91425" tIns="91425" rIns="91425" bIns="91425" anchor="b" anchorCtr="0">
            <a:noAutofit/>
          </a:bodyPr>
          <a:lstStyle/>
          <a:p>
            <a:pPr marL="0" lvl="0" indent="0"/>
            <a:r>
              <a:rPr lang="en-GB" sz="1600" dirty="0"/>
              <a:t>Split Data</a:t>
            </a:r>
            <a:endParaRPr sz="1600" dirty="0">
              <a:latin typeface="Times New Roman" panose="02020603050405020304" pitchFamily="18" charset="0"/>
              <a:cs typeface="Times New Roman" panose="02020603050405020304" pitchFamily="18" charset="0"/>
            </a:endParaRPr>
          </a:p>
        </p:txBody>
      </p:sp>
      <p:sp>
        <p:nvSpPr>
          <p:cNvPr id="17" name="Google Shape;630;p48"/>
          <p:cNvSpPr txBox="1">
            <a:spLocks noGrp="1"/>
          </p:cNvSpPr>
          <p:nvPr>
            <p:ph type="subTitle" idx="8"/>
          </p:nvPr>
        </p:nvSpPr>
        <p:spPr>
          <a:xfrm>
            <a:off x="6252292" y="3246428"/>
            <a:ext cx="2322748" cy="376643"/>
          </a:xfrm>
          <a:prstGeom prst="rect">
            <a:avLst/>
          </a:prstGeom>
        </p:spPr>
        <p:txBody>
          <a:bodyPr spcFirstLastPara="1" wrap="square" lIns="91425" tIns="91425" rIns="91425" bIns="91425" anchor="b" anchorCtr="0">
            <a:noAutofit/>
          </a:bodyPr>
          <a:lstStyle/>
          <a:p>
            <a:pPr marL="0" lvl="0" indent="0"/>
            <a:r>
              <a:rPr lang="en-GB" sz="1600" dirty="0"/>
              <a:t>Deploy Model</a:t>
            </a:r>
            <a:endParaRPr sz="1600" dirty="0">
              <a:latin typeface="Times New Roman" panose="02020603050405020304" pitchFamily="18" charset="0"/>
              <a:cs typeface="Times New Roman" panose="02020603050405020304" pitchFamily="18" charset="0"/>
            </a:endParaRPr>
          </a:p>
        </p:txBody>
      </p:sp>
      <p:sp>
        <p:nvSpPr>
          <p:cNvPr id="21" name="Google Shape;630;p48"/>
          <p:cNvSpPr txBox="1">
            <a:spLocks noGrp="1"/>
          </p:cNvSpPr>
          <p:nvPr>
            <p:ph type="subTitle" idx="8"/>
          </p:nvPr>
        </p:nvSpPr>
        <p:spPr>
          <a:xfrm>
            <a:off x="854030" y="3181171"/>
            <a:ext cx="2171700" cy="432904"/>
          </a:xfrm>
          <a:prstGeom prst="rect">
            <a:avLst/>
          </a:prstGeom>
        </p:spPr>
        <p:txBody>
          <a:bodyPr spcFirstLastPara="1" wrap="square" lIns="91425" tIns="91425" rIns="91425" bIns="91425" anchor="b" anchorCtr="0">
            <a:noAutofit/>
          </a:bodyPr>
          <a:lstStyle/>
          <a:p>
            <a:pPr marL="0" lvl="0" indent="0"/>
            <a:r>
              <a:rPr lang="en-GB" sz="1600" dirty="0"/>
              <a:t>Training Model</a:t>
            </a:r>
            <a:endParaRPr sz="1600" dirty="0">
              <a:latin typeface="Times New Roman" panose="02020603050405020304" pitchFamily="18" charset="0"/>
              <a:cs typeface="Times New Roman" panose="02020603050405020304" pitchFamily="18" charset="0"/>
            </a:endParaRPr>
          </a:p>
        </p:txBody>
      </p:sp>
      <p:sp>
        <p:nvSpPr>
          <p:cNvPr id="22" name="Google Shape;630;p48"/>
          <p:cNvSpPr txBox="1">
            <a:spLocks noGrp="1"/>
          </p:cNvSpPr>
          <p:nvPr>
            <p:ph type="subTitle" idx="8"/>
          </p:nvPr>
        </p:nvSpPr>
        <p:spPr>
          <a:xfrm>
            <a:off x="3517046" y="3181171"/>
            <a:ext cx="2171700" cy="441900"/>
          </a:xfrm>
          <a:prstGeom prst="rect">
            <a:avLst/>
          </a:prstGeom>
        </p:spPr>
        <p:txBody>
          <a:bodyPr spcFirstLastPara="1" wrap="square" lIns="91425" tIns="91425" rIns="91425" bIns="91425" anchor="b" anchorCtr="0">
            <a:noAutofit/>
          </a:bodyPr>
          <a:lstStyle/>
          <a:p>
            <a:pPr marL="0" lvl="0" indent="0"/>
            <a:r>
              <a:rPr lang="en-GB" sz="1600" dirty="0"/>
              <a:t>Evaluate Model</a:t>
            </a:r>
            <a:endParaRPr sz="1600" dirty="0">
              <a:latin typeface="Times New Roman" panose="02020603050405020304" pitchFamily="18" charset="0"/>
              <a:cs typeface="Times New Roman" panose="02020603050405020304" pitchFamily="18" charset="0"/>
            </a:endParaRPr>
          </a:p>
        </p:txBody>
      </p:sp>
      <p:sp>
        <p:nvSpPr>
          <p:cNvPr id="7" name="Rectangle 2"/>
          <p:cNvSpPr>
            <a:spLocks noGrp="1" noChangeArrowheads="1"/>
          </p:cNvSpPr>
          <p:nvPr>
            <p:ph type="subTitle" idx="1"/>
          </p:nvPr>
        </p:nvSpPr>
        <p:spPr bwMode="auto">
          <a:xfrm>
            <a:off x="720725" y="1572510"/>
            <a:ext cx="243903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l" eaLnBrk="0" fontAlgn="base" hangingPunct="0">
              <a:spcBef>
                <a:spcPct val="0"/>
              </a:spcBef>
              <a:spcAft>
                <a:spcPct val="0"/>
              </a:spcAft>
              <a:buClrTx/>
              <a:buSzTx/>
            </a:pPr>
            <a:r>
              <a:rPr lang="en-US" dirty="0">
                <a:latin typeface="Times New Roman" panose="02020603050405020304" pitchFamily="18" charset="0"/>
                <a:cs typeface="Times New Roman" panose="02020603050405020304" pitchFamily="18" charset="0"/>
              </a:rPr>
              <a:t>The dataset used in this study was sourced from a publicly available heart failure prediction dataset. The data consists of 918 entries with 12 columns, including both numerical and categorical variables related to patient health metrics and heart disease diagnosis</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p:txBody>
      </p:sp>
      <p:sp>
        <p:nvSpPr>
          <p:cNvPr id="9" name="Rectangle 8"/>
          <p:cNvSpPr/>
          <p:nvPr/>
        </p:nvSpPr>
        <p:spPr>
          <a:xfrm>
            <a:off x="3401438" y="1502247"/>
            <a:ext cx="2756917" cy="1754326"/>
          </a:xfrm>
          <a:prstGeom prst="rect">
            <a:avLst/>
          </a:prstGeom>
        </p:spPr>
        <p:txBody>
          <a:bodyPr wrap="square">
            <a:spAutoFit/>
          </a:bodyPr>
          <a:lstStyle/>
          <a:p>
            <a:pPr lvl="0" eaLnBrk="0" fontAlgn="base" hangingPunct="0">
              <a:spcBef>
                <a:spcPct val="0"/>
              </a:spcBef>
              <a:spcAft>
                <a:spcPct val="0"/>
              </a:spcAft>
              <a:buClrTx/>
            </a:pPr>
            <a:r>
              <a:rPr lang="en-US" sz="1200" dirty="0">
                <a:solidFill>
                  <a:schemeClr val="accent4"/>
                </a:solidFill>
                <a:latin typeface="Times New Roman" panose="02020603050405020304" pitchFamily="18" charset="0"/>
                <a:cs typeface="Times New Roman" panose="02020603050405020304" pitchFamily="18" charset="0"/>
              </a:rPr>
              <a:t>Data cleaning involved inspecting the dataset for missing values, inconsistencies, and errors. </a:t>
            </a:r>
            <a:r>
              <a:rPr lang="en-US" sz="1200" dirty="0">
                <a:solidFill>
                  <a:schemeClr val="accent5"/>
                </a:solidFill>
                <a:latin typeface="Times New Roman" panose="02020603050405020304" pitchFamily="18" charset="0"/>
                <a:cs typeface="Times New Roman" panose="02020603050405020304" pitchFamily="18" charset="0"/>
              </a:rPr>
              <a:t>Feature selection was conducted using correlation analysis to identify the most relevant features for predicting heart </a:t>
            </a:r>
            <a:r>
              <a:rPr lang="en-US" sz="1200" dirty="0" smtClean="0">
                <a:solidFill>
                  <a:schemeClr val="accent5"/>
                </a:solidFill>
                <a:latin typeface="Times New Roman" panose="02020603050405020304" pitchFamily="18" charset="0"/>
                <a:cs typeface="Times New Roman" panose="02020603050405020304" pitchFamily="18" charset="0"/>
              </a:rPr>
              <a:t>disease. </a:t>
            </a:r>
            <a:r>
              <a:rPr lang="en-US" sz="1200" dirty="0">
                <a:solidFill>
                  <a:schemeClr val="accent3"/>
                </a:solidFill>
                <a:latin typeface="Times New Roman" panose="02020603050405020304" pitchFamily="18" charset="0"/>
                <a:cs typeface="Times New Roman" panose="02020603050405020304" pitchFamily="18" charset="0"/>
              </a:rPr>
              <a:t>Data transformation involved encoding categorical variables and scaling numerical features.</a:t>
            </a:r>
            <a:endParaRPr lang="en-US" altLang="en-US" sz="1200"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786756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5"/>
          <p:cNvSpPr txBox="1">
            <a:spLocks noGrp="1"/>
          </p:cNvSpPr>
          <p:nvPr>
            <p:ph type="title"/>
          </p:nvPr>
        </p:nvSpPr>
        <p:spPr>
          <a:xfrm>
            <a:off x="5090160" y="1668627"/>
            <a:ext cx="3815360" cy="1827962"/>
          </a:xfrm>
          <a:prstGeom prst="rect">
            <a:avLst/>
          </a:prstGeom>
        </p:spPr>
        <p:txBody>
          <a:bodyPr spcFirstLastPara="1" wrap="square" lIns="91425" tIns="91425" rIns="91425" bIns="91425" anchor="t" anchorCtr="0">
            <a:noAutofit/>
          </a:bodyPr>
          <a:lstStyle/>
          <a:p>
            <a:pPr lvl="0" algn="ctr">
              <a:lnSpc>
                <a:spcPct val="150000"/>
              </a:lnSpc>
              <a:buSzPts val="1100"/>
            </a:pPr>
            <a:r>
              <a:rPr lang="en-GB" sz="3600" dirty="0"/>
              <a:t>Chatbot </a:t>
            </a:r>
            <a:r>
              <a:rPr lang="en-GB" sz="3600" dirty="0" smtClean="0"/>
              <a:t/>
            </a:r>
            <a:br>
              <a:rPr lang="en-GB" sz="3600" dirty="0" smtClean="0"/>
            </a:br>
            <a:r>
              <a:rPr lang="en-GB" sz="3600" dirty="0" smtClean="0"/>
              <a:t>(</a:t>
            </a:r>
            <a:r>
              <a:rPr lang="en-GB" sz="3600" dirty="0"/>
              <a:t>AI Doctor).</a:t>
            </a:r>
          </a:p>
        </p:txBody>
      </p:sp>
      <p:pic>
        <p:nvPicPr>
          <p:cNvPr id="692" name="Google Shape;692;p55"/>
          <p:cNvPicPr preferRelativeResize="0">
            <a:picLocks noGrp="1"/>
          </p:cNvPicPr>
          <p:nvPr>
            <p:ph type="pic" idx="3"/>
          </p:nvPr>
        </p:nvPicPr>
        <p:blipFill>
          <a:blip r:embed="rId3">
            <a:extLst>
              <a:ext uri="{28A0092B-C50C-407E-A947-70E740481C1C}">
                <a14:useLocalDpi xmlns:a14="http://schemas.microsoft.com/office/drawing/2010/main" val="0"/>
              </a:ext>
            </a:extLst>
          </a:blip>
          <a:stretch>
            <a:fillRect/>
          </a:stretch>
        </p:blipFill>
        <p:spPr>
          <a:xfrm>
            <a:off x="713225" y="1399127"/>
            <a:ext cx="3805200" cy="2345245"/>
          </a:xfrm>
          <a:prstGeom prst="ellipse">
            <a:avLst/>
          </a:prstGeom>
        </p:spPr>
      </p:pic>
      <p:grpSp>
        <p:nvGrpSpPr>
          <p:cNvPr id="693" name="Google Shape;693;p55"/>
          <p:cNvGrpSpPr/>
          <p:nvPr/>
        </p:nvGrpSpPr>
        <p:grpSpPr>
          <a:xfrm>
            <a:off x="2774138" y="3203888"/>
            <a:ext cx="1896600" cy="1896600"/>
            <a:chOff x="2774138" y="3203888"/>
            <a:chExt cx="1896600" cy="1896600"/>
          </a:xfrm>
        </p:grpSpPr>
        <p:pic>
          <p:nvPicPr>
            <p:cNvPr id="694" name="Google Shape;694;p55"/>
            <p:cNvPicPr preferRelativeResize="0"/>
            <p:nvPr/>
          </p:nvPicPr>
          <p:blipFill>
            <a:blip r:embed="rId4">
              <a:alphaModFix/>
            </a:blip>
            <a:stretch>
              <a:fillRect/>
            </a:stretch>
          </p:blipFill>
          <p:spPr>
            <a:xfrm rot="6666329">
              <a:off x="2989030" y="3418780"/>
              <a:ext cx="1466815" cy="1466815"/>
            </a:xfrm>
            <a:prstGeom prst="rect">
              <a:avLst/>
            </a:prstGeom>
            <a:noFill/>
            <a:ln>
              <a:noFill/>
            </a:ln>
          </p:spPr>
        </p:pic>
        <p:pic>
          <p:nvPicPr>
            <p:cNvPr id="695" name="Google Shape;695;p55"/>
            <p:cNvPicPr preferRelativeResize="0"/>
            <p:nvPr/>
          </p:nvPicPr>
          <p:blipFill>
            <a:blip r:embed="rId4">
              <a:alphaModFix/>
            </a:blip>
            <a:stretch>
              <a:fillRect/>
            </a:stretch>
          </p:blipFill>
          <p:spPr>
            <a:xfrm rot="6666332">
              <a:off x="3215403" y="3645153"/>
              <a:ext cx="1014067" cy="1014067"/>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57"/>
          <p:cNvSpPr txBox="1">
            <a:spLocks noGrp="1"/>
          </p:cNvSpPr>
          <p:nvPr>
            <p:ph type="title"/>
          </p:nvPr>
        </p:nvSpPr>
        <p:spPr>
          <a:xfrm>
            <a:off x="274492" y="629185"/>
            <a:ext cx="4379519" cy="1563150"/>
          </a:xfrm>
          <a:prstGeom prst="rect">
            <a:avLst/>
          </a:prstGeom>
        </p:spPr>
        <p:txBody>
          <a:bodyPr spcFirstLastPara="1" wrap="square" lIns="91425" tIns="91425" rIns="91425" bIns="91425" anchor="b" anchorCtr="0">
            <a:noAutofit/>
          </a:bodyPr>
          <a:lstStyle/>
          <a:p>
            <a:pPr lvl="0"/>
            <a:r>
              <a:rPr lang="en" dirty="0"/>
              <a:t>AI Doctor</a:t>
            </a:r>
            <a:br>
              <a:rPr lang="en" dirty="0"/>
            </a:br>
            <a:r>
              <a:rPr lang="en" dirty="0"/>
              <a:t>(Tools and Technologies</a:t>
            </a:r>
            <a:r>
              <a:rPr lang="en" dirty="0" smtClean="0"/>
              <a:t>):</a:t>
            </a:r>
            <a:endParaRPr dirty="0"/>
          </a:p>
        </p:txBody>
      </p:sp>
      <p:sp>
        <p:nvSpPr>
          <p:cNvPr id="724" name="Google Shape;724;p57"/>
          <p:cNvSpPr txBox="1">
            <a:spLocks noGrp="1"/>
          </p:cNvSpPr>
          <p:nvPr>
            <p:ph type="subTitle" idx="1"/>
          </p:nvPr>
        </p:nvSpPr>
        <p:spPr>
          <a:xfrm>
            <a:off x="720000" y="2477550"/>
            <a:ext cx="3597900" cy="729900"/>
          </a:xfrm>
          <a:prstGeom prst="rect">
            <a:avLst/>
          </a:prstGeom>
        </p:spPr>
        <p:txBody>
          <a:bodyPr spcFirstLastPara="1" wrap="square" lIns="91425" tIns="91425" rIns="91425" bIns="91425" anchor="t" anchorCtr="0">
            <a:noAutofit/>
          </a:bodyPr>
          <a:lstStyle/>
          <a:p>
            <a:pPr marL="0" lvl="0" indent="0"/>
            <a:r>
              <a:rPr lang="en-GB" sz="2000" dirty="0"/>
              <a:t>Python</a:t>
            </a:r>
            <a:r>
              <a:rPr lang="en-GB" sz="2000" dirty="0" smtClean="0"/>
              <a:t>, Botpress </a:t>
            </a:r>
            <a:r>
              <a:rPr lang="en-GB" sz="2000" dirty="0"/>
              <a:t>and </a:t>
            </a:r>
            <a:r>
              <a:rPr lang="en-GB" sz="2000" dirty="0" smtClean="0"/>
              <a:t>GPT.</a:t>
            </a:r>
            <a:endParaRPr lang="en-GB" sz="2000" dirty="0"/>
          </a:p>
        </p:txBody>
      </p:sp>
      <p:grpSp>
        <p:nvGrpSpPr>
          <p:cNvPr id="725" name="Google Shape;725;p57"/>
          <p:cNvGrpSpPr/>
          <p:nvPr/>
        </p:nvGrpSpPr>
        <p:grpSpPr>
          <a:xfrm>
            <a:off x="4672168" y="1151682"/>
            <a:ext cx="3651541" cy="2840133"/>
            <a:chOff x="4769550" y="1120150"/>
            <a:chExt cx="3485625" cy="2711086"/>
          </a:xfrm>
        </p:grpSpPr>
        <p:sp>
          <p:nvSpPr>
            <p:cNvPr id="726" name="Google Shape;726;p57"/>
            <p:cNvSpPr/>
            <p:nvPr/>
          </p:nvSpPr>
          <p:spPr>
            <a:xfrm>
              <a:off x="4770075" y="1120150"/>
              <a:ext cx="3485100" cy="2328300"/>
            </a:xfrm>
            <a:prstGeom prst="roundRect">
              <a:avLst>
                <a:gd name="adj" fmla="val 304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7"/>
            <p:cNvSpPr/>
            <p:nvPr/>
          </p:nvSpPr>
          <p:spPr>
            <a:xfrm>
              <a:off x="5975575" y="3448454"/>
              <a:ext cx="1056678" cy="382782"/>
            </a:xfrm>
            <a:custGeom>
              <a:avLst/>
              <a:gdLst/>
              <a:ahLst/>
              <a:cxnLst/>
              <a:rect l="l" t="t" r="r" b="b"/>
              <a:pathLst>
                <a:path w="41532" h="16941" extrusionOk="0">
                  <a:moveTo>
                    <a:pt x="41274" y="15204"/>
                  </a:moveTo>
                  <a:cubicBezTo>
                    <a:pt x="41274" y="15204"/>
                    <a:pt x="39506" y="13372"/>
                    <a:pt x="37288" y="11379"/>
                  </a:cubicBezTo>
                  <a:cubicBezTo>
                    <a:pt x="35038" y="9386"/>
                    <a:pt x="35359" y="7940"/>
                    <a:pt x="35359" y="7940"/>
                  </a:cubicBezTo>
                  <a:lnTo>
                    <a:pt x="34781" y="0"/>
                  </a:lnTo>
                  <a:lnTo>
                    <a:pt x="6751" y="0"/>
                  </a:lnTo>
                  <a:lnTo>
                    <a:pt x="6140" y="7940"/>
                  </a:lnTo>
                  <a:cubicBezTo>
                    <a:pt x="6140" y="7940"/>
                    <a:pt x="6461" y="9386"/>
                    <a:pt x="4243" y="11379"/>
                  </a:cubicBezTo>
                  <a:cubicBezTo>
                    <a:pt x="1993" y="13372"/>
                    <a:pt x="258" y="15204"/>
                    <a:pt x="258" y="15204"/>
                  </a:cubicBezTo>
                  <a:cubicBezTo>
                    <a:pt x="65" y="15526"/>
                    <a:pt x="0" y="15912"/>
                    <a:pt x="0" y="16265"/>
                  </a:cubicBezTo>
                  <a:cubicBezTo>
                    <a:pt x="0" y="16908"/>
                    <a:pt x="354" y="16940"/>
                    <a:pt x="1897" y="16940"/>
                  </a:cubicBezTo>
                  <a:lnTo>
                    <a:pt x="39602" y="16940"/>
                  </a:lnTo>
                  <a:cubicBezTo>
                    <a:pt x="41145" y="16940"/>
                    <a:pt x="41531" y="16908"/>
                    <a:pt x="41531" y="16265"/>
                  </a:cubicBezTo>
                  <a:cubicBezTo>
                    <a:pt x="41531" y="15912"/>
                    <a:pt x="41435" y="15526"/>
                    <a:pt x="41274" y="15204"/>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8" name="Google Shape;728;p57"/>
            <p:cNvCxnSpPr/>
            <p:nvPr/>
          </p:nvCxnSpPr>
          <p:spPr>
            <a:xfrm>
              <a:off x="4769550" y="3156788"/>
              <a:ext cx="3472200" cy="0"/>
            </a:xfrm>
            <a:prstGeom prst="straightConnector1">
              <a:avLst/>
            </a:prstGeom>
            <a:noFill/>
            <a:ln w="9525" cap="flat" cmpd="sng">
              <a:solidFill>
                <a:schemeClr val="lt2"/>
              </a:solidFill>
              <a:prstDash val="solid"/>
              <a:round/>
              <a:headEnd type="none" w="med" len="med"/>
              <a:tailEnd type="none" w="med" len="med"/>
            </a:ln>
          </p:spPr>
        </p:cxnSp>
      </p:grpSp>
      <p:pic>
        <p:nvPicPr>
          <p:cNvPr id="729" name="Google Shape;729;p57"/>
          <p:cNvPicPr preferRelativeResize="0"/>
          <p:nvPr/>
        </p:nvPicPr>
        <p:blipFill>
          <a:blip r:embed="rId3">
            <a:extLst>
              <a:ext uri="{28A0092B-C50C-407E-A947-70E740481C1C}">
                <a14:useLocalDpi xmlns:a14="http://schemas.microsoft.com/office/drawing/2010/main" val="0"/>
              </a:ext>
            </a:extLst>
          </a:blip>
          <a:stretch>
            <a:fillRect/>
          </a:stretch>
        </p:blipFill>
        <p:spPr>
          <a:xfrm>
            <a:off x="5061673" y="1287104"/>
            <a:ext cx="2854374" cy="1906800"/>
          </a:xfrm>
          <a:prstGeom prst="roundRect">
            <a:avLst>
              <a:gd name="adj" fmla="val 0"/>
            </a:avLst>
          </a:prstGeom>
          <a:noFill/>
          <a:ln w="9525" cap="flat" cmpd="sng">
            <a:solidFill>
              <a:schemeClr val="lt2"/>
            </a:solidFill>
            <a:prstDash val="solid"/>
            <a:round/>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GB" dirty="0"/>
              <a:t>Chatbot Features</a:t>
            </a:r>
            <a:endParaRPr dirty="0"/>
          </a:p>
        </p:txBody>
      </p:sp>
      <p:sp>
        <p:nvSpPr>
          <p:cNvPr id="701" name="Google Shape;701;p56"/>
          <p:cNvSpPr txBox="1"/>
          <p:nvPr/>
        </p:nvSpPr>
        <p:spPr>
          <a:xfrm>
            <a:off x="895183" y="3914572"/>
            <a:ext cx="2315976" cy="751800"/>
          </a:xfrm>
          <a:prstGeom prst="rect">
            <a:avLst/>
          </a:prstGeom>
          <a:noFill/>
          <a:ln>
            <a:noFill/>
          </a:ln>
        </p:spPr>
        <p:txBody>
          <a:bodyPr spcFirstLastPara="1" wrap="square" lIns="91425" tIns="91425" rIns="91425" bIns="91425" anchor="t" anchorCtr="0">
            <a:noAutofit/>
          </a:bodyPr>
          <a:lstStyle/>
          <a:p>
            <a:pPr lvl="0" algn="ctr"/>
            <a:r>
              <a:rPr lang="en-US" sz="1200" dirty="0">
                <a:solidFill>
                  <a:schemeClr val="accent3"/>
                </a:solidFill>
                <a:latin typeface="Times New Roman" panose="02020603050405020304" pitchFamily="18" charset="0"/>
                <a:cs typeface="Times New Roman" panose="02020603050405020304" pitchFamily="18" charset="0"/>
              </a:rPr>
              <a:t>The </a:t>
            </a:r>
            <a:r>
              <a:rPr lang="en-US" sz="1200" dirty="0" err="1">
                <a:solidFill>
                  <a:schemeClr val="accent3"/>
                </a:solidFill>
                <a:latin typeface="Times New Roman" panose="02020603050405020304" pitchFamily="18" charset="0"/>
                <a:cs typeface="Times New Roman" panose="02020603050405020304" pitchFamily="18" charset="0"/>
              </a:rPr>
              <a:t>chatbot</a:t>
            </a:r>
            <a:r>
              <a:rPr lang="en-US" sz="1200" dirty="0">
                <a:solidFill>
                  <a:schemeClr val="accent3"/>
                </a:solidFill>
                <a:latin typeface="Times New Roman" panose="02020603050405020304" pitchFamily="18" charset="0"/>
                <a:cs typeface="Times New Roman" panose="02020603050405020304" pitchFamily="18" charset="0"/>
              </a:rPr>
              <a:t> initiates interactions with a friendly greeting, setting a welcoming tone for </a:t>
            </a:r>
            <a:r>
              <a:rPr lang="en-US" sz="1200" dirty="0" smtClean="0">
                <a:solidFill>
                  <a:schemeClr val="accent3"/>
                </a:solidFill>
                <a:latin typeface="Times New Roman" panose="02020603050405020304" pitchFamily="18" charset="0"/>
                <a:cs typeface="Times New Roman" panose="02020603050405020304" pitchFamily="18" charset="0"/>
              </a:rPr>
              <a:t>users.</a:t>
            </a:r>
            <a:endParaRPr sz="1200" dirty="0">
              <a:solidFill>
                <a:schemeClr val="accent3"/>
              </a:solidFill>
              <a:latin typeface="Times New Roman" panose="02020603050405020304" pitchFamily="18" charset="0"/>
              <a:ea typeface="Chivo"/>
              <a:cs typeface="Times New Roman" panose="02020603050405020304" pitchFamily="18" charset="0"/>
              <a:sym typeface="Chivo"/>
            </a:endParaRPr>
          </a:p>
        </p:txBody>
      </p:sp>
      <p:sp>
        <p:nvSpPr>
          <p:cNvPr id="702" name="Google Shape;702;p56"/>
          <p:cNvSpPr txBox="1"/>
          <p:nvPr/>
        </p:nvSpPr>
        <p:spPr>
          <a:xfrm>
            <a:off x="938500" y="3278250"/>
            <a:ext cx="2173200" cy="505500"/>
          </a:xfrm>
          <a:prstGeom prst="rect">
            <a:avLst/>
          </a:prstGeom>
          <a:noFill/>
          <a:ln>
            <a:noFill/>
          </a:ln>
        </p:spPr>
        <p:txBody>
          <a:bodyPr spcFirstLastPara="1" wrap="square" lIns="91425" tIns="91425" rIns="91425" bIns="91425" anchor="b" anchorCtr="0">
            <a:noAutofit/>
          </a:bodyPr>
          <a:lstStyle/>
          <a:p>
            <a:pPr lvl="0" algn="ctr"/>
            <a:r>
              <a:rPr lang="en-GB" sz="1800" dirty="0">
                <a:solidFill>
                  <a:schemeClr val="accent5"/>
                </a:solidFill>
                <a:latin typeface="Times New Roman" panose="02020603050405020304" pitchFamily="18" charset="0"/>
                <a:cs typeface="Times New Roman" panose="02020603050405020304" pitchFamily="18" charset="0"/>
              </a:rPr>
              <a:t>Standard 1: Greeting</a:t>
            </a:r>
            <a:endParaRPr sz="1800" b="1" dirty="0">
              <a:solidFill>
                <a:schemeClr val="accent5"/>
              </a:solidFill>
              <a:latin typeface="Times New Roman" panose="02020603050405020304" pitchFamily="18" charset="0"/>
              <a:ea typeface="Cairo"/>
              <a:cs typeface="Times New Roman" panose="02020603050405020304" pitchFamily="18" charset="0"/>
              <a:sym typeface="Cairo"/>
            </a:endParaRPr>
          </a:p>
        </p:txBody>
      </p:sp>
      <p:sp>
        <p:nvSpPr>
          <p:cNvPr id="704" name="Google Shape;704;p56"/>
          <p:cNvSpPr txBox="1"/>
          <p:nvPr/>
        </p:nvSpPr>
        <p:spPr>
          <a:xfrm>
            <a:off x="3485399" y="3488612"/>
            <a:ext cx="2404123" cy="505500"/>
          </a:xfrm>
          <a:prstGeom prst="rect">
            <a:avLst/>
          </a:prstGeom>
          <a:noFill/>
          <a:ln>
            <a:noFill/>
          </a:ln>
        </p:spPr>
        <p:txBody>
          <a:bodyPr spcFirstLastPara="1" wrap="square" lIns="91425" tIns="91425" rIns="91425" bIns="91425" anchor="b" anchorCtr="0">
            <a:noAutofit/>
          </a:bodyPr>
          <a:lstStyle/>
          <a:p>
            <a:pPr lvl="0" algn="ctr"/>
            <a:r>
              <a:rPr lang="en-US" sz="1800" dirty="0" smtClean="0">
                <a:solidFill>
                  <a:schemeClr val="accent4"/>
                </a:solidFill>
                <a:latin typeface="Times New Roman" panose="02020603050405020304" pitchFamily="18" charset="0"/>
                <a:cs typeface="Times New Roman" panose="02020603050405020304" pitchFamily="18" charset="0"/>
              </a:rPr>
              <a:t>Standard </a:t>
            </a:r>
            <a:r>
              <a:rPr lang="en-US" sz="1800" dirty="0">
                <a:solidFill>
                  <a:schemeClr val="accent4"/>
                </a:solidFill>
                <a:latin typeface="Times New Roman" panose="02020603050405020304" pitchFamily="18" charset="0"/>
                <a:cs typeface="Times New Roman" panose="02020603050405020304" pitchFamily="18" charset="0"/>
              </a:rPr>
              <a:t>2: Response Using AI Doctor</a:t>
            </a:r>
            <a:endParaRPr sz="1800" b="1" dirty="0">
              <a:solidFill>
                <a:schemeClr val="accent4"/>
              </a:solidFill>
              <a:latin typeface="Times New Roman" panose="02020603050405020304" pitchFamily="18" charset="0"/>
              <a:ea typeface="Cairo"/>
              <a:cs typeface="Times New Roman" panose="02020603050405020304" pitchFamily="18" charset="0"/>
              <a:sym typeface="Cairo"/>
            </a:endParaRPr>
          </a:p>
        </p:txBody>
      </p:sp>
      <p:sp>
        <p:nvSpPr>
          <p:cNvPr id="706" name="Google Shape;706;p56"/>
          <p:cNvSpPr txBox="1"/>
          <p:nvPr/>
        </p:nvSpPr>
        <p:spPr>
          <a:xfrm>
            <a:off x="6039336" y="3496775"/>
            <a:ext cx="2173200" cy="505500"/>
          </a:xfrm>
          <a:prstGeom prst="rect">
            <a:avLst/>
          </a:prstGeom>
          <a:noFill/>
          <a:ln>
            <a:noFill/>
          </a:ln>
        </p:spPr>
        <p:txBody>
          <a:bodyPr spcFirstLastPara="1" wrap="square" lIns="91425" tIns="91425" rIns="91425" bIns="91425" anchor="b" anchorCtr="0">
            <a:noAutofit/>
          </a:bodyPr>
          <a:lstStyle/>
          <a:p>
            <a:pPr lvl="0" algn="ctr"/>
            <a:r>
              <a:rPr lang="en-US" sz="1800" dirty="0">
                <a:solidFill>
                  <a:schemeClr val="accent3"/>
                </a:solidFill>
                <a:latin typeface="Times New Roman" panose="02020603050405020304" pitchFamily="18" charset="0"/>
                <a:cs typeface="Times New Roman" panose="02020603050405020304" pitchFamily="18" charset="0"/>
              </a:rPr>
              <a:t>Standard 3: Response Using GPT</a:t>
            </a:r>
            <a:endParaRPr sz="1800" b="1" dirty="0">
              <a:solidFill>
                <a:schemeClr val="accent3"/>
              </a:solidFill>
              <a:latin typeface="Times New Roman" panose="02020603050405020304" pitchFamily="18" charset="0"/>
              <a:ea typeface="Cairo"/>
              <a:cs typeface="Times New Roman" panose="02020603050405020304" pitchFamily="18" charset="0"/>
              <a:sym typeface="Cairo"/>
            </a:endParaRPr>
          </a:p>
        </p:txBody>
      </p:sp>
      <p:sp>
        <p:nvSpPr>
          <p:cNvPr id="707" name="Google Shape;707;p56"/>
          <p:cNvSpPr txBox="1"/>
          <p:nvPr/>
        </p:nvSpPr>
        <p:spPr>
          <a:xfrm>
            <a:off x="4078150" y="2826678"/>
            <a:ext cx="987600" cy="50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lt2"/>
                </a:solidFill>
                <a:latin typeface="Cairo"/>
                <a:ea typeface="Cairo"/>
                <a:cs typeface="Cairo"/>
                <a:sym typeface="Cairo"/>
              </a:rPr>
              <a:t>50%</a:t>
            </a:r>
            <a:endParaRPr sz="3200">
              <a:solidFill>
                <a:schemeClr val="lt2"/>
              </a:solidFill>
              <a:latin typeface="Cairo"/>
              <a:ea typeface="Cairo"/>
              <a:cs typeface="Cairo"/>
              <a:sym typeface="Cairo"/>
            </a:endParaRPr>
          </a:p>
        </p:txBody>
      </p:sp>
      <p:sp>
        <p:nvSpPr>
          <p:cNvPr id="708" name="Google Shape;708;p56"/>
          <p:cNvSpPr txBox="1"/>
          <p:nvPr/>
        </p:nvSpPr>
        <p:spPr>
          <a:xfrm>
            <a:off x="6622725" y="2826678"/>
            <a:ext cx="987600" cy="50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solidFill>
                  <a:schemeClr val="lt2"/>
                </a:solidFill>
                <a:latin typeface="Cairo"/>
                <a:ea typeface="Cairo"/>
                <a:cs typeface="Cairo"/>
                <a:sym typeface="Cairo"/>
              </a:rPr>
              <a:t>50%</a:t>
            </a:r>
            <a:endParaRPr sz="3200" dirty="0">
              <a:solidFill>
                <a:schemeClr val="lt2"/>
              </a:solidFill>
              <a:latin typeface="Cairo"/>
              <a:ea typeface="Cairo"/>
              <a:cs typeface="Cairo"/>
              <a:sym typeface="Cairo"/>
            </a:endParaRPr>
          </a:p>
        </p:txBody>
      </p:sp>
      <p:sp>
        <p:nvSpPr>
          <p:cNvPr id="709" name="Google Shape;709;p56"/>
          <p:cNvSpPr txBox="1"/>
          <p:nvPr/>
        </p:nvSpPr>
        <p:spPr>
          <a:xfrm>
            <a:off x="1531375" y="2826678"/>
            <a:ext cx="987600" cy="50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lt2"/>
                </a:solidFill>
                <a:latin typeface="Cairo"/>
                <a:ea typeface="Cairo"/>
                <a:cs typeface="Cairo"/>
                <a:sym typeface="Cairo"/>
              </a:rPr>
              <a:t>1</a:t>
            </a:r>
            <a:r>
              <a:rPr lang="en" sz="3200" dirty="0" smtClean="0">
                <a:solidFill>
                  <a:schemeClr val="lt2"/>
                </a:solidFill>
                <a:latin typeface="Cairo"/>
                <a:ea typeface="Cairo"/>
                <a:cs typeface="Cairo"/>
                <a:sym typeface="Cairo"/>
              </a:rPr>
              <a:t>5</a:t>
            </a:r>
            <a:r>
              <a:rPr lang="en" sz="3200" dirty="0">
                <a:solidFill>
                  <a:schemeClr val="lt2"/>
                </a:solidFill>
                <a:latin typeface="Cairo"/>
                <a:ea typeface="Cairo"/>
                <a:cs typeface="Cairo"/>
                <a:sym typeface="Cairo"/>
              </a:rPr>
              <a:t>%</a:t>
            </a:r>
            <a:endParaRPr sz="3200" dirty="0">
              <a:solidFill>
                <a:schemeClr val="lt2"/>
              </a:solidFill>
              <a:latin typeface="Cairo"/>
              <a:ea typeface="Cairo"/>
              <a:cs typeface="Cairo"/>
              <a:sym typeface="Cairo"/>
            </a:endParaRPr>
          </a:p>
        </p:txBody>
      </p:sp>
      <p:grpSp>
        <p:nvGrpSpPr>
          <p:cNvPr id="710" name="Google Shape;710;p56"/>
          <p:cNvGrpSpPr/>
          <p:nvPr/>
        </p:nvGrpSpPr>
        <p:grpSpPr>
          <a:xfrm>
            <a:off x="1327912" y="1317897"/>
            <a:ext cx="1380174" cy="1380174"/>
            <a:chOff x="5681300" y="2527788"/>
            <a:chExt cx="805800" cy="805800"/>
          </a:xfrm>
        </p:grpSpPr>
        <p:sp>
          <p:nvSpPr>
            <p:cNvPr id="711" name="Google Shape;711;p56"/>
            <p:cNvSpPr/>
            <p:nvPr/>
          </p:nvSpPr>
          <p:spPr>
            <a:xfrm>
              <a:off x="5681300" y="2527788"/>
              <a:ext cx="805800" cy="8058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6"/>
            <p:cNvSpPr/>
            <p:nvPr/>
          </p:nvSpPr>
          <p:spPr>
            <a:xfrm>
              <a:off x="5681300" y="2527788"/>
              <a:ext cx="805800" cy="805800"/>
            </a:xfrm>
            <a:prstGeom prst="pie">
              <a:avLst>
                <a:gd name="adj1" fmla="val 16213053"/>
                <a:gd name="adj2" fmla="val 21595513"/>
              </a:avLst>
            </a:prstGeom>
            <a:gradFill>
              <a:gsLst>
                <a:gs pos="0">
                  <a:schemeClr val="lt2"/>
                </a:gs>
                <a:gs pos="100000">
                  <a:schemeClr val="lt1"/>
                </a:gs>
              </a:gsLst>
              <a:lin ang="5400012" scaled="0"/>
            </a:gra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56"/>
          <p:cNvGrpSpPr/>
          <p:nvPr/>
        </p:nvGrpSpPr>
        <p:grpSpPr>
          <a:xfrm>
            <a:off x="3881862" y="1317897"/>
            <a:ext cx="1380184" cy="1380174"/>
            <a:chOff x="5681294" y="2527788"/>
            <a:chExt cx="805806" cy="805800"/>
          </a:xfrm>
        </p:grpSpPr>
        <p:sp>
          <p:nvSpPr>
            <p:cNvPr id="714" name="Google Shape;714;p56"/>
            <p:cNvSpPr/>
            <p:nvPr/>
          </p:nvSpPr>
          <p:spPr>
            <a:xfrm>
              <a:off x="5681300" y="2527788"/>
              <a:ext cx="805800" cy="8058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6"/>
            <p:cNvSpPr/>
            <p:nvPr/>
          </p:nvSpPr>
          <p:spPr>
            <a:xfrm>
              <a:off x="5681294" y="2527788"/>
              <a:ext cx="805800" cy="805800"/>
            </a:xfrm>
            <a:prstGeom prst="pie">
              <a:avLst>
                <a:gd name="adj1" fmla="val 16213053"/>
                <a:gd name="adj2" fmla="val 5312152"/>
              </a:avLst>
            </a:prstGeom>
            <a:gradFill>
              <a:gsLst>
                <a:gs pos="0">
                  <a:schemeClr val="lt2"/>
                </a:gs>
                <a:gs pos="100000">
                  <a:schemeClr val="lt1"/>
                </a:gs>
              </a:gsLst>
              <a:lin ang="5400012" scaled="0"/>
            </a:gra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56"/>
          <p:cNvSpPr/>
          <p:nvPr/>
        </p:nvSpPr>
        <p:spPr>
          <a:xfrm>
            <a:off x="6435849" y="1317897"/>
            <a:ext cx="1380174" cy="1380174"/>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5;p56"/>
          <p:cNvSpPr/>
          <p:nvPr/>
        </p:nvSpPr>
        <p:spPr>
          <a:xfrm>
            <a:off x="6435812" y="1315588"/>
            <a:ext cx="1380174" cy="1380174"/>
          </a:xfrm>
          <a:prstGeom prst="pie">
            <a:avLst>
              <a:gd name="adj1" fmla="val 16213053"/>
              <a:gd name="adj2" fmla="val 5312152"/>
            </a:avLst>
          </a:prstGeom>
          <a:gradFill>
            <a:gsLst>
              <a:gs pos="0">
                <a:schemeClr val="lt2"/>
              </a:gs>
              <a:gs pos="100000">
                <a:schemeClr val="lt1"/>
              </a:gs>
            </a:gsLst>
            <a:lin ang="5400012" scaled="0"/>
          </a:gra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01;p56"/>
          <p:cNvSpPr txBox="1"/>
          <p:nvPr/>
        </p:nvSpPr>
        <p:spPr>
          <a:xfrm>
            <a:off x="6169418" y="3905622"/>
            <a:ext cx="2502614" cy="1237878"/>
          </a:xfrm>
          <a:prstGeom prst="rect">
            <a:avLst/>
          </a:prstGeom>
          <a:noFill/>
          <a:ln>
            <a:noFill/>
          </a:ln>
        </p:spPr>
        <p:txBody>
          <a:bodyPr spcFirstLastPara="1" wrap="square" lIns="91425" tIns="91425" rIns="91425" bIns="91425" anchor="t" anchorCtr="0">
            <a:noAutofit/>
          </a:bodyPr>
          <a:lstStyle/>
          <a:p>
            <a:pPr lvl="0" algn="ctr"/>
            <a:r>
              <a:rPr lang="en-US" sz="1200" dirty="0">
                <a:solidFill>
                  <a:schemeClr val="accent3"/>
                </a:solidFill>
                <a:latin typeface="Times New Roman" panose="02020603050405020304" pitchFamily="18" charset="0"/>
                <a:cs typeface="Times New Roman" panose="02020603050405020304" pitchFamily="18" charset="0"/>
              </a:rPr>
              <a:t>For queries beyond the scope of the healthcare knowledge base, the </a:t>
            </a:r>
            <a:r>
              <a:rPr lang="en-US" sz="1200" dirty="0" err="1">
                <a:solidFill>
                  <a:schemeClr val="accent3"/>
                </a:solidFill>
                <a:latin typeface="Times New Roman" panose="02020603050405020304" pitchFamily="18" charset="0"/>
                <a:cs typeface="Times New Roman" panose="02020603050405020304" pitchFamily="18" charset="0"/>
              </a:rPr>
              <a:t>chatbot</a:t>
            </a:r>
            <a:r>
              <a:rPr lang="en-US" sz="1200" dirty="0">
                <a:solidFill>
                  <a:schemeClr val="accent3"/>
                </a:solidFill>
                <a:latin typeface="Times New Roman" panose="02020603050405020304" pitchFamily="18" charset="0"/>
                <a:cs typeface="Times New Roman" panose="02020603050405020304" pitchFamily="18" charset="0"/>
              </a:rPr>
              <a:t> leverages GPT models to provide insightful and relevant responses, ensuring comprehensive support for </a:t>
            </a:r>
            <a:r>
              <a:rPr lang="en-US" sz="1200" dirty="0" smtClean="0">
                <a:solidFill>
                  <a:schemeClr val="accent3"/>
                </a:solidFill>
                <a:latin typeface="Times New Roman" panose="02020603050405020304" pitchFamily="18" charset="0"/>
                <a:cs typeface="Times New Roman" panose="02020603050405020304" pitchFamily="18" charset="0"/>
              </a:rPr>
              <a:t>users.</a:t>
            </a:r>
            <a:endParaRPr sz="1200" dirty="0">
              <a:solidFill>
                <a:schemeClr val="accent3"/>
              </a:solidFill>
              <a:latin typeface="Times New Roman" panose="02020603050405020304" pitchFamily="18" charset="0"/>
              <a:ea typeface="Chivo"/>
              <a:cs typeface="Times New Roman" panose="02020603050405020304" pitchFamily="18" charset="0"/>
              <a:sym typeface="Chivo"/>
            </a:endParaRPr>
          </a:p>
        </p:txBody>
      </p:sp>
      <p:sp>
        <p:nvSpPr>
          <p:cNvPr id="23" name="Google Shape;701;p56"/>
          <p:cNvSpPr txBox="1"/>
          <p:nvPr/>
        </p:nvSpPr>
        <p:spPr>
          <a:xfrm>
            <a:off x="3579202" y="3901754"/>
            <a:ext cx="2315976" cy="912185"/>
          </a:xfrm>
          <a:prstGeom prst="rect">
            <a:avLst/>
          </a:prstGeom>
          <a:noFill/>
          <a:ln>
            <a:noFill/>
          </a:ln>
        </p:spPr>
        <p:txBody>
          <a:bodyPr spcFirstLastPara="1" wrap="square" lIns="91425" tIns="91425" rIns="91425" bIns="91425" anchor="t" anchorCtr="0">
            <a:noAutofit/>
          </a:bodyPr>
          <a:lstStyle/>
          <a:p>
            <a:pPr lvl="0" algn="ctr"/>
            <a:r>
              <a:rPr lang="en-US" sz="1200" dirty="0">
                <a:solidFill>
                  <a:schemeClr val="accent3"/>
                </a:solidFill>
                <a:latin typeface="Times New Roman" panose="02020603050405020304" pitchFamily="18" charset="0"/>
                <a:cs typeface="Times New Roman" panose="02020603050405020304" pitchFamily="18" charset="0"/>
              </a:rPr>
              <a:t>Responses are generated using a custom-trained AI Doctor, based on a comprehensive healthcare knowledge base</a:t>
            </a:r>
            <a:endParaRPr sz="1200" dirty="0">
              <a:solidFill>
                <a:schemeClr val="accent3"/>
              </a:solidFill>
              <a:latin typeface="Times New Roman" panose="02020603050405020304" pitchFamily="18" charset="0"/>
              <a:ea typeface="Chivo"/>
              <a:cs typeface="Times New Roman" panose="02020603050405020304" pitchFamily="18" charset="0"/>
              <a:sym typeface="Chivo"/>
            </a:endParaRPr>
          </a:p>
        </p:txBody>
      </p:sp>
    </p:spTree>
  </p:cSld>
  <p:clrMapOvr>
    <a:masterClrMapping/>
  </p:clrMapOvr>
  <mc:AlternateContent xmlns:mc="http://schemas.openxmlformats.org/markup-compatibility/2006">
    <mc:Choice xmlns:p14="http://schemas.microsoft.com/office/powerpoint/2010/main" Requires="p14">
      <p:transition spd="slow" p14:dur="2250">
        <p14:vortex dir="r"/>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58"/>
          <p:cNvSpPr txBox="1">
            <a:spLocks noGrp="1"/>
          </p:cNvSpPr>
          <p:nvPr>
            <p:ph type="title"/>
          </p:nvPr>
        </p:nvSpPr>
        <p:spPr>
          <a:xfrm>
            <a:off x="4556786" y="1568182"/>
            <a:ext cx="3593400" cy="567000"/>
          </a:xfrm>
          <a:prstGeom prst="rect">
            <a:avLst/>
          </a:prstGeom>
        </p:spPr>
        <p:txBody>
          <a:bodyPr spcFirstLastPara="1" wrap="square" lIns="91425" tIns="91425" rIns="91425" bIns="91425" anchor="b" anchorCtr="0">
            <a:noAutofit/>
          </a:bodyPr>
          <a:lstStyle/>
          <a:p>
            <a:pPr lvl="0" algn="l"/>
            <a:r>
              <a:rPr lang="en-GB" dirty="0">
                <a:latin typeface="Times New Roman" panose="02020603050405020304" pitchFamily="18" charset="0"/>
                <a:cs typeface="Times New Roman" panose="02020603050405020304" pitchFamily="18" charset="0"/>
              </a:rPr>
              <a:t>URLs and </a:t>
            </a:r>
            <a:r>
              <a:rPr lang="en-GB" dirty="0" smtClean="0">
                <a:latin typeface="Times New Roman" panose="02020603050405020304" pitchFamily="18" charset="0"/>
                <a:cs typeface="Times New Roman" panose="02020603050405020304" pitchFamily="18" charset="0"/>
              </a:rPr>
              <a:t>Views:</a:t>
            </a:r>
            <a:endParaRPr dirty="0">
              <a:latin typeface="Times New Roman" panose="02020603050405020304" pitchFamily="18" charset="0"/>
              <a:cs typeface="Times New Roman" panose="02020603050405020304" pitchFamily="18" charset="0"/>
            </a:endParaRPr>
          </a:p>
        </p:txBody>
      </p:sp>
      <p:sp>
        <p:nvSpPr>
          <p:cNvPr id="735" name="Google Shape;735;p58"/>
          <p:cNvSpPr txBox="1">
            <a:spLocks noGrp="1"/>
          </p:cNvSpPr>
          <p:nvPr>
            <p:ph type="subTitle" idx="1"/>
          </p:nvPr>
        </p:nvSpPr>
        <p:spPr>
          <a:xfrm>
            <a:off x="4556786" y="2194635"/>
            <a:ext cx="4154225" cy="2030206"/>
          </a:xfrm>
          <a:prstGeom prst="rect">
            <a:avLst/>
          </a:prstGeom>
        </p:spPr>
        <p:txBody>
          <a:bodyPr spcFirstLastPara="1" wrap="square" lIns="91425" tIns="91425" rIns="91425" bIns="91425" anchor="t" anchorCtr="0">
            <a:noAutofit/>
          </a:bodyPr>
          <a:lstStyle/>
          <a:p>
            <a:pPr algn="l">
              <a:lnSpc>
                <a:spcPct val="150000"/>
              </a:lnSpc>
            </a:pPr>
            <a:r>
              <a:rPr lang="en-US" sz="1400" b="1" dirty="0" smtClean="0">
                <a:latin typeface="Times New Roman" panose="02020603050405020304" pitchFamily="18" charset="0"/>
                <a:cs typeface="Times New Roman" panose="02020603050405020304" pitchFamily="18" charset="0"/>
              </a:rPr>
              <a:t>URLs</a:t>
            </a: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Connect </a:t>
            </a:r>
            <a:r>
              <a:rPr lang="en-US" sz="1400" dirty="0">
                <a:latin typeface="Times New Roman" panose="02020603050405020304" pitchFamily="18" charset="0"/>
                <a:cs typeface="Times New Roman" panose="02020603050405020304" pitchFamily="18" charset="0"/>
              </a:rPr>
              <a:t>user requests to appropriate </a:t>
            </a:r>
            <a:r>
              <a:rPr lang="en-US" sz="1400" dirty="0" smtClean="0">
                <a:latin typeface="Times New Roman" panose="02020603050405020304" pitchFamily="18" charset="0"/>
                <a:cs typeface="Times New Roman" panose="02020603050405020304" pitchFamily="18" charset="0"/>
              </a:rPr>
              <a:t> view functions</a:t>
            </a:r>
            <a:r>
              <a:rPr lang="en-US" sz="1400" dirty="0">
                <a:latin typeface="Times New Roman" panose="02020603050405020304" pitchFamily="18" charset="0"/>
                <a:cs typeface="Times New Roman" panose="02020603050405020304" pitchFamily="18" charset="0"/>
              </a:rPr>
              <a:t>, enabling navigation throughout the web application.</a:t>
            </a:r>
          </a:p>
          <a:p>
            <a:pPr algn="l">
              <a:lnSpc>
                <a:spcPct val="150000"/>
              </a:lnSpc>
            </a:pPr>
            <a:r>
              <a:rPr lang="en-US" sz="1400" b="1" dirty="0">
                <a:latin typeface="Times New Roman" panose="02020603050405020304" pitchFamily="18" charset="0"/>
                <a:cs typeface="Times New Roman" panose="02020603050405020304" pitchFamily="18" charset="0"/>
              </a:rPr>
              <a:t>Views</a:t>
            </a:r>
            <a:r>
              <a:rPr lang="en-US" sz="1400" dirty="0">
                <a:latin typeface="Times New Roman" panose="02020603050405020304" pitchFamily="18" charset="0"/>
                <a:cs typeface="Times New Roman" panose="02020603050405020304" pitchFamily="18" charset="0"/>
              </a:rPr>
              <a:t>: Process user input, implement business logic, and render responses or templates to users.</a:t>
            </a:r>
          </a:p>
        </p:txBody>
      </p:sp>
      <p:sp>
        <p:nvSpPr>
          <p:cNvPr id="736" name="Google Shape;736;p58"/>
          <p:cNvSpPr/>
          <p:nvPr/>
        </p:nvSpPr>
        <p:spPr>
          <a:xfrm>
            <a:off x="-419900" y="-42182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nvGrpSpPr>
          <p:cNvPr id="737" name="Google Shape;737;p58"/>
          <p:cNvGrpSpPr/>
          <p:nvPr/>
        </p:nvGrpSpPr>
        <p:grpSpPr>
          <a:xfrm>
            <a:off x="1398890" y="918440"/>
            <a:ext cx="2418477" cy="3306401"/>
            <a:chOff x="1285375" y="763195"/>
            <a:chExt cx="2645746" cy="3617111"/>
          </a:xfrm>
        </p:grpSpPr>
        <p:sp>
          <p:nvSpPr>
            <p:cNvPr id="738" name="Google Shape;738;p58"/>
            <p:cNvSpPr/>
            <p:nvPr/>
          </p:nvSpPr>
          <p:spPr>
            <a:xfrm>
              <a:off x="1285375" y="763195"/>
              <a:ext cx="2645746" cy="3617111"/>
            </a:xfrm>
            <a:custGeom>
              <a:avLst/>
              <a:gdLst/>
              <a:ahLst/>
              <a:cxnLst/>
              <a:rect l="l" t="t" r="r" b="b"/>
              <a:pathLst>
                <a:path w="137638" h="209142" extrusionOk="0">
                  <a:moveTo>
                    <a:pt x="3648" y="0"/>
                  </a:moveTo>
                  <a:cubicBezTo>
                    <a:pt x="1634" y="0"/>
                    <a:pt x="0" y="1634"/>
                    <a:pt x="0" y="3648"/>
                  </a:cubicBezTo>
                  <a:lnTo>
                    <a:pt x="0" y="205493"/>
                  </a:lnTo>
                  <a:cubicBezTo>
                    <a:pt x="0" y="207507"/>
                    <a:pt x="1634" y="209141"/>
                    <a:pt x="3648" y="209141"/>
                  </a:cubicBezTo>
                  <a:lnTo>
                    <a:pt x="133989" y="209141"/>
                  </a:lnTo>
                  <a:cubicBezTo>
                    <a:pt x="136003" y="209141"/>
                    <a:pt x="137638" y="207507"/>
                    <a:pt x="137638" y="205493"/>
                  </a:cubicBezTo>
                  <a:lnTo>
                    <a:pt x="137638" y="3648"/>
                  </a:lnTo>
                  <a:cubicBezTo>
                    <a:pt x="137638" y="1634"/>
                    <a:pt x="136003" y="0"/>
                    <a:pt x="133989"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8"/>
            <p:cNvSpPr/>
            <p:nvPr/>
          </p:nvSpPr>
          <p:spPr>
            <a:xfrm>
              <a:off x="2222125" y="4200225"/>
              <a:ext cx="772500" cy="840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grpSp>
      <p:pic>
        <p:nvPicPr>
          <p:cNvPr id="740" name="Google Shape;740;p58"/>
          <p:cNvPicPr preferRelativeResize="0"/>
          <p:nvPr/>
        </p:nvPicPr>
        <p:blipFill rotWithShape="1">
          <a:blip r:embed="rId3">
            <a:alphaModFix/>
          </a:blip>
          <a:srcRect l="54828" r="3073"/>
          <a:stretch/>
        </p:blipFill>
        <p:spPr>
          <a:xfrm>
            <a:off x="1520440" y="1054287"/>
            <a:ext cx="2175840" cy="2907239"/>
          </a:xfrm>
          <a:prstGeom prst="rect">
            <a:avLst/>
          </a:prstGeom>
          <a:noFill/>
          <a:ln w="9525" cap="flat" cmpd="sng">
            <a:solidFill>
              <a:schemeClr val="lt2"/>
            </a:solidFill>
            <a:prstDash val="solid"/>
            <a:round/>
            <a:headEnd type="none" w="sm" len="sm"/>
            <a:tailEnd type="none" w="sm" len="sm"/>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0440" y="1054287"/>
            <a:ext cx="2175840" cy="1594791"/>
          </a:xfrm>
          <a:prstGeom prst="rect">
            <a:avLst/>
          </a:prstGeom>
          <a:effectLst>
            <a:outerShdw dist="50800" dir="5400000" algn="ctr" rotWithShape="0">
              <a:srgbClr val="000000">
                <a:alpha val="43137"/>
              </a:srgbClr>
            </a:outerShdw>
            <a:reflection blurRad="38100" stA="51000" endPos="65000" dist="50800" dir="5400000" sy="-100000" algn="bl" rotWithShape="0"/>
            <a:softEdge rad="63500"/>
          </a:effectLst>
        </p:spPr>
      </p:pic>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grpSp>
        <p:nvGrpSpPr>
          <p:cNvPr id="419" name="Google Shape;419;p40"/>
          <p:cNvGrpSpPr/>
          <p:nvPr/>
        </p:nvGrpSpPr>
        <p:grpSpPr>
          <a:xfrm>
            <a:off x="250725" y="-40000"/>
            <a:ext cx="8642550" cy="5233800"/>
            <a:chOff x="250725" y="-40000"/>
            <a:chExt cx="8642550" cy="5233800"/>
          </a:xfrm>
        </p:grpSpPr>
        <p:sp>
          <p:nvSpPr>
            <p:cNvPr id="420" name="Google Shape;420;p40"/>
            <p:cNvSpPr/>
            <p:nvPr/>
          </p:nvSpPr>
          <p:spPr>
            <a:xfrm rot="5400000">
              <a:off x="-2359125" y="2569850"/>
              <a:ext cx="5233800" cy="14100"/>
            </a:xfrm>
            <a:prstGeom prst="rect">
              <a:avLst/>
            </a:prstGeom>
            <a:solidFill>
              <a:srgbClr val="F4FFFF">
                <a:alpha val="4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421" name="Google Shape;421;p40"/>
            <p:cNvSpPr/>
            <p:nvPr/>
          </p:nvSpPr>
          <p:spPr>
            <a:xfrm rot="5400000">
              <a:off x="-633435" y="2569850"/>
              <a:ext cx="5233800" cy="14100"/>
            </a:xfrm>
            <a:prstGeom prst="rect">
              <a:avLst/>
            </a:prstGeom>
            <a:solidFill>
              <a:srgbClr val="F4FFFF">
                <a:alpha val="4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422" name="Google Shape;422;p40"/>
            <p:cNvSpPr/>
            <p:nvPr/>
          </p:nvSpPr>
          <p:spPr>
            <a:xfrm rot="5400000">
              <a:off x="1092255" y="2569850"/>
              <a:ext cx="5233800" cy="14100"/>
            </a:xfrm>
            <a:prstGeom prst="rect">
              <a:avLst/>
            </a:prstGeom>
            <a:solidFill>
              <a:srgbClr val="F4FFFF">
                <a:alpha val="4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423" name="Google Shape;423;p40"/>
            <p:cNvSpPr/>
            <p:nvPr/>
          </p:nvSpPr>
          <p:spPr>
            <a:xfrm rot="5400000">
              <a:off x="2817945" y="2569850"/>
              <a:ext cx="5233800" cy="14100"/>
            </a:xfrm>
            <a:prstGeom prst="rect">
              <a:avLst/>
            </a:prstGeom>
            <a:solidFill>
              <a:srgbClr val="F4FFFF">
                <a:alpha val="4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424" name="Google Shape;424;p40"/>
            <p:cNvSpPr/>
            <p:nvPr/>
          </p:nvSpPr>
          <p:spPr>
            <a:xfrm rot="5400000">
              <a:off x="4543635" y="2569850"/>
              <a:ext cx="5233800" cy="14100"/>
            </a:xfrm>
            <a:prstGeom prst="rect">
              <a:avLst/>
            </a:prstGeom>
            <a:solidFill>
              <a:srgbClr val="F4FFFF">
                <a:alpha val="4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425" name="Google Shape;425;p40"/>
            <p:cNvSpPr/>
            <p:nvPr/>
          </p:nvSpPr>
          <p:spPr>
            <a:xfrm rot="5400000">
              <a:off x="6269325" y="2569850"/>
              <a:ext cx="5233800" cy="14100"/>
            </a:xfrm>
            <a:prstGeom prst="rect">
              <a:avLst/>
            </a:prstGeom>
            <a:solidFill>
              <a:srgbClr val="F4FFFF">
                <a:alpha val="4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grpSp>
      <p:sp>
        <p:nvSpPr>
          <p:cNvPr id="426" name="Google Shape;426;p40"/>
          <p:cNvSpPr txBox="1">
            <a:spLocks noGrp="1"/>
          </p:cNvSpPr>
          <p:nvPr>
            <p:ph type="title"/>
          </p:nvPr>
        </p:nvSpPr>
        <p:spPr>
          <a:xfrm>
            <a:off x="4571999" y="619760"/>
            <a:ext cx="4307175" cy="288336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Introduction To Health Evauation!</a:t>
            </a:r>
            <a:endParaRPr dirty="0"/>
          </a:p>
        </p:txBody>
      </p:sp>
      <p:sp>
        <p:nvSpPr>
          <p:cNvPr id="427" name="Google Shape;427;p40"/>
          <p:cNvSpPr txBox="1">
            <a:spLocks noGrp="1"/>
          </p:cNvSpPr>
          <p:nvPr>
            <p:ph type="subTitle" idx="1"/>
          </p:nvPr>
        </p:nvSpPr>
        <p:spPr>
          <a:xfrm>
            <a:off x="4423525" y="3445825"/>
            <a:ext cx="4007375" cy="96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pPr>
            <a:r>
              <a:rPr lang="en" sz="2800" dirty="0" smtClean="0">
                <a:latin typeface="Times New Roman" panose="02020603050405020304" pitchFamily="18" charset="0"/>
                <a:cs typeface="Times New Roman" panose="02020603050405020304" pitchFamily="18" charset="0"/>
              </a:rPr>
              <a:t>What is this project about?</a:t>
            </a:r>
          </a:p>
        </p:txBody>
      </p:sp>
      <p:pic>
        <p:nvPicPr>
          <p:cNvPr id="428" name="Google Shape;428;p40"/>
          <p:cNvPicPr preferRelativeResize="0">
            <a:picLocks noGrp="1"/>
          </p:cNvPicPr>
          <p:nvPr>
            <p:ph type="pic" idx="2"/>
          </p:nvPr>
        </p:nvPicPr>
        <p:blipFill>
          <a:blip r:embed="rId3">
            <a:extLst>
              <a:ext uri="{28A0092B-C50C-407E-A947-70E740481C1C}">
                <a14:useLocalDpi xmlns:a14="http://schemas.microsoft.com/office/drawing/2010/main" val="0"/>
              </a:ext>
            </a:extLst>
          </a:blip>
          <a:stretch>
            <a:fillRect/>
          </a:stretch>
        </p:blipFill>
        <p:spPr>
          <a:xfrm>
            <a:off x="782725" y="1290320"/>
            <a:ext cx="3640800" cy="2449855"/>
          </a:xfrm>
          <a:prstGeom prst="ellipse">
            <a:avLst/>
          </a:prstGeom>
        </p:spPr>
      </p:pic>
      <p:sp>
        <p:nvSpPr>
          <p:cNvPr id="429" name="Google Shape;429;p40"/>
          <p:cNvSpPr/>
          <p:nvPr/>
        </p:nvSpPr>
        <p:spPr>
          <a:xfrm>
            <a:off x="-418975" y="-42632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430" name="Google Shape;430;p40"/>
          <p:cNvSpPr/>
          <p:nvPr/>
        </p:nvSpPr>
        <p:spPr>
          <a:xfrm>
            <a:off x="8725750" y="472317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19"/>
                                        </p:tgtEl>
                                        <p:attrNameLst>
                                          <p:attrName>r</p:attrName>
                                        </p:attrNameLst>
                                      </p:cBhvr>
                                    </p:animRot>
                                    <p:animRot by="-240000">
                                      <p:cBhvr>
                                        <p:cTn id="7" dur="200" fill="hold">
                                          <p:stCondLst>
                                            <p:cond delay="200"/>
                                          </p:stCondLst>
                                        </p:cTn>
                                        <p:tgtEl>
                                          <p:spTgt spid="419"/>
                                        </p:tgtEl>
                                        <p:attrNameLst>
                                          <p:attrName>r</p:attrName>
                                        </p:attrNameLst>
                                      </p:cBhvr>
                                    </p:animRot>
                                    <p:animRot by="240000">
                                      <p:cBhvr>
                                        <p:cTn id="8" dur="200" fill="hold">
                                          <p:stCondLst>
                                            <p:cond delay="400"/>
                                          </p:stCondLst>
                                        </p:cTn>
                                        <p:tgtEl>
                                          <p:spTgt spid="419"/>
                                        </p:tgtEl>
                                        <p:attrNameLst>
                                          <p:attrName>r</p:attrName>
                                        </p:attrNameLst>
                                      </p:cBhvr>
                                    </p:animRot>
                                    <p:animRot by="-240000">
                                      <p:cBhvr>
                                        <p:cTn id="9" dur="200" fill="hold">
                                          <p:stCondLst>
                                            <p:cond delay="600"/>
                                          </p:stCondLst>
                                        </p:cTn>
                                        <p:tgtEl>
                                          <p:spTgt spid="419"/>
                                        </p:tgtEl>
                                        <p:attrNameLst>
                                          <p:attrName>r</p:attrName>
                                        </p:attrNameLst>
                                      </p:cBhvr>
                                    </p:animRot>
                                    <p:animRot by="120000">
                                      <p:cBhvr>
                                        <p:cTn id="10" dur="200" fill="hold">
                                          <p:stCondLst>
                                            <p:cond delay="800"/>
                                          </p:stCondLst>
                                        </p:cTn>
                                        <p:tgtEl>
                                          <p:spTgt spid="419"/>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426"/>
                                        </p:tgtEl>
                                        <p:attrNameLst>
                                          <p:attrName>r</p:attrName>
                                        </p:attrNameLst>
                                      </p:cBhvr>
                                    </p:animRot>
                                    <p:animRot by="-240000">
                                      <p:cBhvr>
                                        <p:cTn id="13" dur="200" fill="hold">
                                          <p:stCondLst>
                                            <p:cond delay="200"/>
                                          </p:stCondLst>
                                        </p:cTn>
                                        <p:tgtEl>
                                          <p:spTgt spid="426"/>
                                        </p:tgtEl>
                                        <p:attrNameLst>
                                          <p:attrName>r</p:attrName>
                                        </p:attrNameLst>
                                      </p:cBhvr>
                                    </p:animRot>
                                    <p:animRot by="240000">
                                      <p:cBhvr>
                                        <p:cTn id="14" dur="200" fill="hold">
                                          <p:stCondLst>
                                            <p:cond delay="400"/>
                                          </p:stCondLst>
                                        </p:cTn>
                                        <p:tgtEl>
                                          <p:spTgt spid="426"/>
                                        </p:tgtEl>
                                        <p:attrNameLst>
                                          <p:attrName>r</p:attrName>
                                        </p:attrNameLst>
                                      </p:cBhvr>
                                    </p:animRot>
                                    <p:animRot by="-240000">
                                      <p:cBhvr>
                                        <p:cTn id="15" dur="200" fill="hold">
                                          <p:stCondLst>
                                            <p:cond delay="600"/>
                                          </p:stCondLst>
                                        </p:cTn>
                                        <p:tgtEl>
                                          <p:spTgt spid="426"/>
                                        </p:tgtEl>
                                        <p:attrNameLst>
                                          <p:attrName>r</p:attrName>
                                        </p:attrNameLst>
                                      </p:cBhvr>
                                    </p:animRot>
                                    <p:animRot by="120000">
                                      <p:cBhvr>
                                        <p:cTn id="16" dur="200" fill="hold">
                                          <p:stCondLst>
                                            <p:cond delay="800"/>
                                          </p:stCondLst>
                                        </p:cTn>
                                        <p:tgtEl>
                                          <p:spTgt spid="426"/>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427">
                                            <p:txEl>
                                              <p:pRg st="0" end="0"/>
                                            </p:txEl>
                                          </p:spTgt>
                                        </p:tgtEl>
                                        <p:attrNameLst>
                                          <p:attrName>r</p:attrName>
                                        </p:attrNameLst>
                                      </p:cBhvr>
                                    </p:animRot>
                                    <p:animRot by="-240000">
                                      <p:cBhvr>
                                        <p:cTn id="19" dur="200" fill="hold">
                                          <p:stCondLst>
                                            <p:cond delay="200"/>
                                          </p:stCondLst>
                                        </p:cTn>
                                        <p:tgtEl>
                                          <p:spTgt spid="427">
                                            <p:txEl>
                                              <p:pRg st="0" end="0"/>
                                            </p:txEl>
                                          </p:spTgt>
                                        </p:tgtEl>
                                        <p:attrNameLst>
                                          <p:attrName>r</p:attrName>
                                        </p:attrNameLst>
                                      </p:cBhvr>
                                    </p:animRot>
                                    <p:animRot by="240000">
                                      <p:cBhvr>
                                        <p:cTn id="20" dur="200" fill="hold">
                                          <p:stCondLst>
                                            <p:cond delay="400"/>
                                          </p:stCondLst>
                                        </p:cTn>
                                        <p:tgtEl>
                                          <p:spTgt spid="427">
                                            <p:txEl>
                                              <p:pRg st="0" end="0"/>
                                            </p:txEl>
                                          </p:spTgt>
                                        </p:tgtEl>
                                        <p:attrNameLst>
                                          <p:attrName>r</p:attrName>
                                        </p:attrNameLst>
                                      </p:cBhvr>
                                    </p:animRot>
                                    <p:animRot by="-240000">
                                      <p:cBhvr>
                                        <p:cTn id="21" dur="200" fill="hold">
                                          <p:stCondLst>
                                            <p:cond delay="600"/>
                                          </p:stCondLst>
                                        </p:cTn>
                                        <p:tgtEl>
                                          <p:spTgt spid="427">
                                            <p:txEl>
                                              <p:pRg st="0" end="0"/>
                                            </p:txEl>
                                          </p:spTgt>
                                        </p:tgtEl>
                                        <p:attrNameLst>
                                          <p:attrName>r</p:attrName>
                                        </p:attrNameLst>
                                      </p:cBhvr>
                                    </p:animRot>
                                    <p:animRot by="120000">
                                      <p:cBhvr>
                                        <p:cTn id="22" dur="200" fill="hold">
                                          <p:stCondLst>
                                            <p:cond delay="800"/>
                                          </p:stCondLst>
                                        </p:cTn>
                                        <p:tgtEl>
                                          <p:spTgt spid="427">
                                            <p:txEl>
                                              <p:pRg st="0" end="0"/>
                                            </p:txEl>
                                          </p:spTgt>
                                        </p:tgtEl>
                                        <p:attrNameLst>
                                          <p:attrName>r</p:attrName>
                                        </p:attrNameLst>
                                      </p:cBhvr>
                                    </p:animRot>
                                  </p:childTnLst>
                                </p:cTn>
                              </p:par>
                              <p:par>
                                <p:cTn id="23" presetID="32" presetClass="emph" presetSubtype="0" fill="hold" nodeType="withEffect">
                                  <p:stCondLst>
                                    <p:cond delay="0"/>
                                  </p:stCondLst>
                                  <p:childTnLst>
                                    <p:animRot by="120000">
                                      <p:cBhvr>
                                        <p:cTn id="24" dur="100" fill="hold">
                                          <p:stCondLst>
                                            <p:cond delay="0"/>
                                          </p:stCondLst>
                                        </p:cTn>
                                        <p:tgtEl>
                                          <p:spTgt spid="428"/>
                                        </p:tgtEl>
                                        <p:attrNameLst>
                                          <p:attrName>r</p:attrName>
                                        </p:attrNameLst>
                                      </p:cBhvr>
                                    </p:animRot>
                                    <p:animRot by="-240000">
                                      <p:cBhvr>
                                        <p:cTn id="25" dur="200" fill="hold">
                                          <p:stCondLst>
                                            <p:cond delay="200"/>
                                          </p:stCondLst>
                                        </p:cTn>
                                        <p:tgtEl>
                                          <p:spTgt spid="428"/>
                                        </p:tgtEl>
                                        <p:attrNameLst>
                                          <p:attrName>r</p:attrName>
                                        </p:attrNameLst>
                                      </p:cBhvr>
                                    </p:animRot>
                                    <p:animRot by="240000">
                                      <p:cBhvr>
                                        <p:cTn id="26" dur="200" fill="hold">
                                          <p:stCondLst>
                                            <p:cond delay="400"/>
                                          </p:stCondLst>
                                        </p:cTn>
                                        <p:tgtEl>
                                          <p:spTgt spid="428"/>
                                        </p:tgtEl>
                                        <p:attrNameLst>
                                          <p:attrName>r</p:attrName>
                                        </p:attrNameLst>
                                      </p:cBhvr>
                                    </p:animRot>
                                    <p:animRot by="-240000">
                                      <p:cBhvr>
                                        <p:cTn id="27" dur="200" fill="hold">
                                          <p:stCondLst>
                                            <p:cond delay="600"/>
                                          </p:stCondLst>
                                        </p:cTn>
                                        <p:tgtEl>
                                          <p:spTgt spid="428"/>
                                        </p:tgtEl>
                                        <p:attrNameLst>
                                          <p:attrName>r</p:attrName>
                                        </p:attrNameLst>
                                      </p:cBhvr>
                                    </p:animRot>
                                    <p:animRot by="120000">
                                      <p:cBhvr>
                                        <p:cTn id="28" dur="200" fill="hold">
                                          <p:stCondLst>
                                            <p:cond delay="800"/>
                                          </p:stCondLst>
                                        </p:cTn>
                                        <p:tgtEl>
                                          <p:spTgt spid="428"/>
                                        </p:tgtEl>
                                        <p:attrNameLst>
                                          <p:attrName>r</p:attrName>
                                        </p:attrNameLst>
                                      </p:cBhvr>
                                    </p:animRot>
                                  </p:childTnLst>
                                </p:cTn>
                              </p:par>
                              <p:par>
                                <p:cTn id="29" presetID="32" presetClass="emph" presetSubtype="0" fill="hold" grpId="0" nodeType="withEffect">
                                  <p:stCondLst>
                                    <p:cond delay="0"/>
                                  </p:stCondLst>
                                  <p:childTnLst>
                                    <p:animRot by="120000">
                                      <p:cBhvr>
                                        <p:cTn id="30" dur="100" fill="hold">
                                          <p:stCondLst>
                                            <p:cond delay="0"/>
                                          </p:stCondLst>
                                        </p:cTn>
                                        <p:tgtEl>
                                          <p:spTgt spid="429"/>
                                        </p:tgtEl>
                                        <p:attrNameLst>
                                          <p:attrName>r</p:attrName>
                                        </p:attrNameLst>
                                      </p:cBhvr>
                                    </p:animRot>
                                    <p:animRot by="-240000">
                                      <p:cBhvr>
                                        <p:cTn id="31" dur="200" fill="hold">
                                          <p:stCondLst>
                                            <p:cond delay="200"/>
                                          </p:stCondLst>
                                        </p:cTn>
                                        <p:tgtEl>
                                          <p:spTgt spid="429"/>
                                        </p:tgtEl>
                                        <p:attrNameLst>
                                          <p:attrName>r</p:attrName>
                                        </p:attrNameLst>
                                      </p:cBhvr>
                                    </p:animRot>
                                    <p:animRot by="240000">
                                      <p:cBhvr>
                                        <p:cTn id="32" dur="200" fill="hold">
                                          <p:stCondLst>
                                            <p:cond delay="400"/>
                                          </p:stCondLst>
                                        </p:cTn>
                                        <p:tgtEl>
                                          <p:spTgt spid="429"/>
                                        </p:tgtEl>
                                        <p:attrNameLst>
                                          <p:attrName>r</p:attrName>
                                        </p:attrNameLst>
                                      </p:cBhvr>
                                    </p:animRot>
                                    <p:animRot by="-240000">
                                      <p:cBhvr>
                                        <p:cTn id="33" dur="200" fill="hold">
                                          <p:stCondLst>
                                            <p:cond delay="600"/>
                                          </p:stCondLst>
                                        </p:cTn>
                                        <p:tgtEl>
                                          <p:spTgt spid="429"/>
                                        </p:tgtEl>
                                        <p:attrNameLst>
                                          <p:attrName>r</p:attrName>
                                        </p:attrNameLst>
                                      </p:cBhvr>
                                    </p:animRot>
                                    <p:animRot by="120000">
                                      <p:cBhvr>
                                        <p:cTn id="34" dur="200" fill="hold">
                                          <p:stCondLst>
                                            <p:cond delay="800"/>
                                          </p:stCondLst>
                                        </p:cTn>
                                        <p:tgtEl>
                                          <p:spTgt spid="429"/>
                                        </p:tgtEl>
                                        <p:attrNameLst>
                                          <p:attrName>r</p:attrName>
                                        </p:attrNameLst>
                                      </p:cBhvr>
                                    </p:animRot>
                                  </p:childTnLst>
                                </p:cTn>
                              </p:par>
                              <p:par>
                                <p:cTn id="35" presetID="32" presetClass="emph" presetSubtype="0" fill="hold" grpId="0" nodeType="withEffect">
                                  <p:stCondLst>
                                    <p:cond delay="0"/>
                                  </p:stCondLst>
                                  <p:childTnLst>
                                    <p:animRot by="120000">
                                      <p:cBhvr>
                                        <p:cTn id="36" dur="100" fill="hold">
                                          <p:stCondLst>
                                            <p:cond delay="0"/>
                                          </p:stCondLst>
                                        </p:cTn>
                                        <p:tgtEl>
                                          <p:spTgt spid="430"/>
                                        </p:tgtEl>
                                        <p:attrNameLst>
                                          <p:attrName>r</p:attrName>
                                        </p:attrNameLst>
                                      </p:cBhvr>
                                    </p:animRot>
                                    <p:animRot by="-240000">
                                      <p:cBhvr>
                                        <p:cTn id="37" dur="200" fill="hold">
                                          <p:stCondLst>
                                            <p:cond delay="200"/>
                                          </p:stCondLst>
                                        </p:cTn>
                                        <p:tgtEl>
                                          <p:spTgt spid="430"/>
                                        </p:tgtEl>
                                        <p:attrNameLst>
                                          <p:attrName>r</p:attrName>
                                        </p:attrNameLst>
                                      </p:cBhvr>
                                    </p:animRot>
                                    <p:animRot by="240000">
                                      <p:cBhvr>
                                        <p:cTn id="38" dur="200" fill="hold">
                                          <p:stCondLst>
                                            <p:cond delay="400"/>
                                          </p:stCondLst>
                                        </p:cTn>
                                        <p:tgtEl>
                                          <p:spTgt spid="430"/>
                                        </p:tgtEl>
                                        <p:attrNameLst>
                                          <p:attrName>r</p:attrName>
                                        </p:attrNameLst>
                                      </p:cBhvr>
                                    </p:animRot>
                                    <p:animRot by="-240000">
                                      <p:cBhvr>
                                        <p:cTn id="39" dur="200" fill="hold">
                                          <p:stCondLst>
                                            <p:cond delay="600"/>
                                          </p:stCondLst>
                                        </p:cTn>
                                        <p:tgtEl>
                                          <p:spTgt spid="430"/>
                                        </p:tgtEl>
                                        <p:attrNameLst>
                                          <p:attrName>r</p:attrName>
                                        </p:attrNameLst>
                                      </p:cBhvr>
                                    </p:animRot>
                                    <p:animRot by="120000">
                                      <p:cBhvr>
                                        <p:cTn id="40" dur="200" fill="hold">
                                          <p:stCondLst>
                                            <p:cond delay="800"/>
                                          </p:stCondLst>
                                        </p:cTn>
                                        <p:tgtEl>
                                          <p:spTgt spid="4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6" grpId="0"/>
      <p:bldP spid="427" grpId="0" build="p"/>
      <p:bldP spid="429" grpId="0" animBg="1"/>
      <p:bldP spid="43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59"/>
          <p:cNvSpPr txBox="1">
            <a:spLocks noGrp="1"/>
          </p:cNvSpPr>
          <p:nvPr>
            <p:ph type="title"/>
          </p:nvPr>
        </p:nvSpPr>
        <p:spPr>
          <a:xfrm>
            <a:off x="679360" y="508000"/>
            <a:ext cx="5792560" cy="669070"/>
          </a:xfrm>
          <a:prstGeom prst="rect">
            <a:avLst/>
          </a:prstGeom>
        </p:spPr>
        <p:txBody>
          <a:bodyPr spcFirstLastPara="1" wrap="square" lIns="91425" tIns="91425" rIns="91425" bIns="91425" anchor="b" anchorCtr="0">
            <a:noAutofit/>
          </a:bodyPr>
          <a:lstStyle/>
          <a:p>
            <a:r>
              <a:rPr lang="en-US" dirty="0" smtClean="0"/>
              <a:t>Key </a:t>
            </a:r>
            <a:r>
              <a:rPr lang="en-US" dirty="0"/>
              <a:t>Features of URLs and </a:t>
            </a:r>
            <a:r>
              <a:rPr lang="en-US" dirty="0" smtClean="0"/>
              <a:t>Views: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3181159"/>
              </p:ext>
            </p:extLst>
          </p:nvPr>
        </p:nvGraphicFramePr>
        <p:xfrm>
          <a:off x="2126079" y="1177070"/>
          <a:ext cx="4833522" cy="3603624"/>
        </p:xfrm>
        <a:graphic>
          <a:graphicData uri="http://schemas.openxmlformats.org/drawingml/2006/table">
            <a:tbl>
              <a:tblPr/>
              <a:tblGrid>
                <a:gridCol w="1611174">
                  <a:extLst>
                    <a:ext uri="{9D8B030D-6E8A-4147-A177-3AD203B41FA5}">
                      <a16:colId xmlns:a16="http://schemas.microsoft.com/office/drawing/2014/main" val="2656608557"/>
                    </a:ext>
                  </a:extLst>
                </a:gridCol>
                <a:gridCol w="1611174">
                  <a:extLst>
                    <a:ext uri="{9D8B030D-6E8A-4147-A177-3AD203B41FA5}">
                      <a16:colId xmlns:a16="http://schemas.microsoft.com/office/drawing/2014/main" val="2259373951"/>
                    </a:ext>
                  </a:extLst>
                </a:gridCol>
                <a:gridCol w="1611174">
                  <a:extLst>
                    <a:ext uri="{9D8B030D-6E8A-4147-A177-3AD203B41FA5}">
                      <a16:colId xmlns:a16="http://schemas.microsoft.com/office/drawing/2014/main" val="2579382379"/>
                    </a:ext>
                  </a:extLst>
                </a:gridCol>
              </a:tblGrid>
              <a:tr h="365258">
                <a:tc>
                  <a:txBody>
                    <a:bodyPr/>
                    <a:lstStyle/>
                    <a:p>
                      <a:r>
                        <a:rPr lang="en-GB" sz="800" b="1" dirty="0"/>
                        <a:t>URL Path</a:t>
                      </a:r>
                      <a:endParaRPr lang="en-GB" sz="800" dirty="0"/>
                    </a:p>
                  </a:txBody>
                  <a:tcPr marL="53380" marR="53380" marT="26690" marB="26690" anchor="ctr">
                    <a:lnL>
                      <a:noFill/>
                    </a:lnL>
                    <a:lnR>
                      <a:noFill/>
                    </a:lnR>
                    <a:lnT>
                      <a:noFill/>
                    </a:lnT>
                    <a:lnB>
                      <a:noFill/>
                    </a:lnB>
                  </a:tcPr>
                </a:tc>
                <a:tc>
                  <a:txBody>
                    <a:bodyPr/>
                    <a:lstStyle/>
                    <a:p>
                      <a:r>
                        <a:rPr lang="en-GB" sz="800" b="1"/>
                        <a:t>View Function</a:t>
                      </a:r>
                      <a:endParaRPr lang="en-GB" sz="800"/>
                    </a:p>
                  </a:txBody>
                  <a:tcPr marL="53380" marR="53380" marT="26690" marB="26690" anchor="ctr">
                    <a:lnL>
                      <a:noFill/>
                    </a:lnL>
                    <a:lnR>
                      <a:noFill/>
                    </a:lnR>
                    <a:lnT>
                      <a:noFill/>
                    </a:lnT>
                    <a:lnB>
                      <a:noFill/>
                    </a:lnB>
                  </a:tcPr>
                </a:tc>
                <a:tc>
                  <a:txBody>
                    <a:bodyPr/>
                    <a:lstStyle/>
                    <a:p>
                      <a:r>
                        <a:rPr lang="en-GB" sz="800" b="1"/>
                        <a:t>Description</a:t>
                      </a:r>
                      <a:endParaRPr lang="en-GB" sz="800"/>
                    </a:p>
                  </a:txBody>
                  <a:tcPr marL="53380" marR="53380" marT="26690" marB="26690" anchor="ctr">
                    <a:lnL>
                      <a:noFill/>
                    </a:lnL>
                    <a:lnR>
                      <a:noFill/>
                    </a:lnR>
                    <a:lnT>
                      <a:noFill/>
                    </a:lnT>
                    <a:lnB>
                      <a:noFill/>
                    </a:lnB>
                  </a:tcPr>
                </a:tc>
                <a:extLst>
                  <a:ext uri="{0D108BD9-81ED-4DB2-BD59-A6C34878D82A}">
                    <a16:rowId xmlns:a16="http://schemas.microsoft.com/office/drawing/2014/main" val="718781666"/>
                  </a:ext>
                </a:extLst>
              </a:tr>
              <a:tr h="551590">
                <a:tc>
                  <a:txBody>
                    <a:bodyPr/>
                    <a:lstStyle/>
                    <a:p>
                      <a:r>
                        <a:rPr lang="en-GB" sz="800"/>
                        <a:t>/</a:t>
                      </a:r>
                    </a:p>
                  </a:txBody>
                  <a:tcPr marL="53380" marR="53380" marT="26690" marB="26690" anchor="ctr">
                    <a:lnL>
                      <a:noFill/>
                    </a:lnL>
                    <a:lnR>
                      <a:noFill/>
                    </a:lnR>
                    <a:lnT>
                      <a:noFill/>
                    </a:lnT>
                    <a:lnB>
                      <a:noFill/>
                    </a:lnB>
                  </a:tcPr>
                </a:tc>
                <a:tc>
                  <a:txBody>
                    <a:bodyPr/>
                    <a:lstStyle/>
                    <a:p>
                      <a:r>
                        <a:rPr lang="en-GB" sz="800"/>
                        <a:t>login_view</a:t>
                      </a:r>
                    </a:p>
                  </a:txBody>
                  <a:tcPr marL="53380" marR="53380" marT="26690" marB="26690" anchor="ctr">
                    <a:lnL>
                      <a:noFill/>
                    </a:lnL>
                    <a:lnR>
                      <a:noFill/>
                    </a:lnR>
                    <a:lnT>
                      <a:noFill/>
                    </a:lnT>
                    <a:lnB>
                      <a:noFill/>
                    </a:lnB>
                  </a:tcPr>
                </a:tc>
                <a:tc>
                  <a:txBody>
                    <a:bodyPr/>
                    <a:lstStyle/>
                    <a:p>
                      <a:r>
                        <a:rPr lang="en-US" sz="800"/>
                        <a:t>Serves the login page for user authentication. Validates credentials and redirects to the homepage.</a:t>
                      </a:r>
                    </a:p>
                  </a:txBody>
                  <a:tcPr marL="53380" marR="53380" marT="26690" marB="26690" anchor="ctr">
                    <a:lnL>
                      <a:noFill/>
                    </a:lnL>
                    <a:lnR>
                      <a:noFill/>
                    </a:lnR>
                    <a:lnT>
                      <a:noFill/>
                    </a:lnT>
                    <a:lnB>
                      <a:noFill/>
                    </a:lnB>
                  </a:tcPr>
                </a:tc>
                <a:extLst>
                  <a:ext uri="{0D108BD9-81ED-4DB2-BD59-A6C34878D82A}">
                    <a16:rowId xmlns:a16="http://schemas.microsoft.com/office/drawing/2014/main" val="2849875749"/>
                  </a:ext>
                </a:extLst>
              </a:tr>
              <a:tr h="427037">
                <a:tc>
                  <a:txBody>
                    <a:bodyPr/>
                    <a:lstStyle/>
                    <a:p>
                      <a:r>
                        <a:rPr lang="en-GB" sz="800"/>
                        <a:t>/registration/</a:t>
                      </a:r>
                    </a:p>
                  </a:txBody>
                  <a:tcPr marL="53380" marR="53380" marT="26690" marB="26690" anchor="ctr">
                    <a:lnL>
                      <a:noFill/>
                    </a:lnL>
                    <a:lnR>
                      <a:noFill/>
                    </a:lnR>
                    <a:lnT>
                      <a:noFill/>
                    </a:lnT>
                    <a:lnB>
                      <a:noFill/>
                    </a:lnB>
                  </a:tcPr>
                </a:tc>
                <a:tc>
                  <a:txBody>
                    <a:bodyPr/>
                    <a:lstStyle/>
                    <a:p>
                      <a:r>
                        <a:rPr lang="en-GB" sz="800"/>
                        <a:t>registration_page</a:t>
                      </a:r>
                    </a:p>
                  </a:txBody>
                  <a:tcPr marL="53380" marR="53380" marT="26690" marB="26690" anchor="ctr">
                    <a:lnL>
                      <a:noFill/>
                    </a:lnL>
                    <a:lnR>
                      <a:noFill/>
                    </a:lnR>
                    <a:lnT>
                      <a:noFill/>
                    </a:lnT>
                    <a:lnB>
                      <a:noFill/>
                    </a:lnB>
                  </a:tcPr>
                </a:tc>
                <a:tc>
                  <a:txBody>
                    <a:bodyPr/>
                    <a:lstStyle/>
                    <a:p>
                      <a:r>
                        <a:rPr lang="en-US" sz="800"/>
                        <a:t>Handles new user registration. Validates input and saves user data securely.</a:t>
                      </a:r>
                    </a:p>
                  </a:txBody>
                  <a:tcPr marL="53380" marR="53380" marT="26690" marB="26690" anchor="ctr">
                    <a:lnL>
                      <a:noFill/>
                    </a:lnL>
                    <a:lnR>
                      <a:noFill/>
                    </a:lnR>
                    <a:lnT>
                      <a:noFill/>
                    </a:lnT>
                    <a:lnB>
                      <a:noFill/>
                    </a:lnB>
                  </a:tcPr>
                </a:tc>
                <a:extLst>
                  <a:ext uri="{0D108BD9-81ED-4DB2-BD59-A6C34878D82A}">
                    <a16:rowId xmlns:a16="http://schemas.microsoft.com/office/drawing/2014/main" val="3330062450"/>
                  </a:ext>
                </a:extLst>
              </a:tr>
              <a:tr h="427037">
                <a:tc>
                  <a:txBody>
                    <a:bodyPr/>
                    <a:lstStyle/>
                    <a:p>
                      <a:r>
                        <a:rPr lang="en-GB" sz="800" dirty="0"/>
                        <a:t>/index/</a:t>
                      </a:r>
                    </a:p>
                  </a:txBody>
                  <a:tcPr marL="53380" marR="53380" marT="26690" marB="26690" anchor="ctr">
                    <a:lnL>
                      <a:noFill/>
                    </a:lnL>
                    <a:lnR>
                      <a:noFill/>
                    </a:lnR>
                    <a:lnT>
                      <a:noFill/>
                    </a:lnT>
                    <a:lnB>
                      <a:noFill/>
                    </a:lnB>
                  </a:tcPr>
                </a:tc>
                <a:tc>
                  <a:txBody>
                    <a:bodyPr/>
                    <a:lstStyle/>
                    <a:p>
                      <a:r>
                        <a:rPr lang="en-GB" sz="800"/>
                        <a:t>home</a:t>
                      </a:r>
                    </a:p>
                  </a:txBody>
                  <a:tcPr marL="53380" marR="53380" marT="26690" marB="26690" anchor="ctr">
                    <a:lnL>
                      <a:noFill/>
                    </a:lnL>
                    <a:lnR>
                      <a:noFill/>
                    </a:lnR>
                    <a:lnT>
                      <a:noFill/>
                    </a:lnT>
                    <a:lnB>
                      <a:noFill/>
                    </a:lnB>
                  </a:tcPr>
                </a:tc>
                <a:tc>
                  <a:txBody>
                    <a:bodyPr/>
                    <a:lstStyle/>
                    <a:p>
                      <a:r>
                        <a:rPr lang="en-US" sz="800"/>
                        <a:t>Displays the main homepage. Requires the user to be logged in.</a:t>
                      </a:r>
                    </a:p>
                  </a:txBody>
                  <a:tcPr marL="53380" marR="53380" marT="26690" marB="26690" anchor="ctr">
                    <a:lnL>
                      <a:noFill/>
                    </a:lnL>
                    <a:lnR>
                      <a:noFill/>
                    </a:lnR>
                    <a:lnT>
                      <a:noFill/>
                    </a:lnT>
                    <a:lnB>
                      <a:noFill/>
                    </a:lnB>
                  </a:tcPr>
                </a:tc>
                <a:extLst>
                  <a:ext uri="{0D108BD9-81ED-4DB2-BD59-A6C34878D82A}">
                    <a16:rowId xmlns:a16="http://schemas.microsoft.com/office/drawing/2014/main" val="824370559"/>
                  </a:ext>
                </a:extLst>
              </a:tr>
              <a:tr h="676143">
                <a:tc>
                  <a:txBody>
                    <a:bodyPr/>
                    <a:lstStyle/>
                    <a:p>
                      <a:r>
                        <a:rPr lang="en-GB" sz="800"/>
                        <a:t>/user_form/</a:t>
                      </a:r>
                    </a:p>
                  </a:txBody>
                  <a:tcPr marL="53380" marR="53380" marT="26690" marB="26690" anchor="ctr">
                    <a:lnL>
                      <a:noFill/>
                    </a:lnL>
                    <a:lnR>
                      <a:noFill/>
                    </a:lnR>
                    <a:lnT>
                      <a:noFill/>
                    </a:lnT>
                    <a:lnB>
                      <a:noFill/>
                    </a:lnB>
                  </a:tcPr>
                </a:tc>
                <a:tc>
                  <a:txBody>
                    <a:bodyPr/>
                    <a:lstStyle/>
                    <a:p>
                      <a:r>
                        <a:rPr lang="en-GB" sz="800"/>
                        <a:t>user_form</a:t>
                      </a:r>
                    </a:p>
                  </a:txBody>
                  <a:tcPr marL="53380" marR="53380" marT="26690" marB="26690" anchor="ctr">
                    <a:lnL>
                      <a:noFill/>
                    </a:lnL>
                    <a:lnR>
                      <a:noFill/>
                    </a:lnR>
                    <a:lnT>
                      <a:noFill/>
                    </a:lnT>
                    <a:lnB>
                      <a:noFill/>
                    </a:lnB>
                  </a:tcPr>
                </a:tc>
                <a:tc>
                  <a:txBody>
                    <a:bodyPr/>
                    <a:lstStyle/>
                    <a:p>
                      <a:r>
                        <a:rPr lang="en-US" sz="800"/>
                        <a:t>Collects user input for heart disease prediction. Uses the ML model to generate results and saves data to the database.</a:t>
                      </a:r>
                    </a:p>
                  </a:txBody>
                  <a:tcPr marL="53380" marR="53380" marT="26690" marB="26690" anchor="ctr">
                    <a:lnL>
                      <a:noFill/>
                    </a:lnL>
                    <a:lnR>
                      <a:noFill/>
                    </a:lnR>
                    <a:lnT>
                      <a:noFill/>
                    </a:lnT>
                    <a:lnB>
                      <a:noFill/>
                    </a:lnB>
                  </a:tcPr>
                </a:tc>
                <a:extLst>
                  <a:ext uri="{0D108BD9-81ED-4DB2-BD59-A6C34878D82A}">
                    <a16:rowId xmlns:a16="http://schemas.microsoft.com/office/drawing/2014/main" val="2598488804"/>
                  </a:ext>
                </a:extLst>
              </a:tr>
              <a:tr h="427037">
                <a:tc>
                  <a:txBody>
                    <a:bodyPr/>
                    <a:lstStyle/>
                    <a:p>
                      <a:r>
                        <a:rPr lang="en-GB" sz="800"/>
                        <a:t>/logout/</a:t>
                      </a:r>
                    </a:p>
                  </a:txBody>
                  <a:tcPr marL="53380" marR="53380" marT="26690" marB="26690" anchor="ctr">
                    <a:lnL>
                      <a:noFill/>
                    </a:lnL>
                    <a:lnR>
                      <a:noFill/>
                    </a:lnR>
                    <a:lnT>
                      <a:noFill/>
                    </a:lnT>
                    <a:lnB>
                      <a:noFill/>
                    </a:lnB>
                  </a:tcPr>
                </a:tc>
                <a:tc>
                  <a:txBody>
                    <a:bodyPr/>
                    <a:lstStyle/>
                    <a:p>
                      <a:r>
                        <a:rPr lang="en-GB" sz="800"/>
                        <a:t>logout_view</a:t>
                      </a:r>
                    </a:p>
                  </a:txBody>
                  <a:tcPr marL="53380" marR="53380" marT="26690" marB="26690" anchor="ctr">
                    <a:lnL>
                      <a:noFill/>
                    </a:lnL>
                    <a:lnR>
                      <a:noFill/>
                    </a:lnR>
                    <a:lnT>
                      <a:noFill/>
                    </a:lnT>
                    <a:lnB>
                      <a:noFill/>
                    </a:lnB>
                  </a:tcPr>
                </a:tc>
                <a:tc>
                  <a:txBody>
                    <a:bodyPr/>
                    <a:lstStyle/>
                    <a:p>
                      <a:r>
                        <a:rPr lang="en-US" sz="800"/>
                        <a:t>Logs the user out and redirects to the login page for security.</a:t>
                      </a:r>
                    </a:p>
                  </a:txBody>
                  <a:tcPr marL="53380" marR="53380" marT="26690" marB="26690" anchor="ctr">
                    <a:lnL>
                      <a:noFill/>
                    </a:lnL>
                    <a:lnR>
                      <a:noFill/>
                    </a:lnR>
                    <a:lnT>
                      <a:noFill/>
                    </a:lnT>
                    <a:lnB>
                      <a:noFill/>
                    </a:lnB>
                  </a:tcPr>
                </a:tc>
                <a:extLst>
                  <a:ext uri="{0D108BD9-81ED-4DB2-BD59-A6C34878D82A}">
                    <a16:rowId xmlns:a16="http://schemas.microsoft.com/office/drawing/2014/main" val="979623953"/>
                  </a:ext>
                </a:extLst>
              </a:tr>
              <a:tr h="302485">
                <a:tc>
                  <a:txBody>
                    <a:bodyPr/>
                    <a:lstStyle/>
                    <a:p>
                      <a:r>
                        <a:rPr lang="en-GB" sz="800"/>
                        <a:t>/about_us/</a:t>
                      </a:r>
                    </a:p>
                  </a:txBody>
                  <a:tcPr marL="53380" marR="53380" marT="26690" marB="26690" anchor="ctr">
                    <a:lnL>
                      <a:noFill/>
                    </a:lnL>
                    <a:lnR>
                      <a:noFill/>
                    </a:lnR>
                    <a:lnT>
                      <a:noFill/>
                    </a:lnT>
                    <a:lnB>
                      <a:noFill/>
                    </a:lnB>
                  </a:tcPr>
                </a:tc>
                <a:tc>
                  <a:txBody>
                    <a:bodyPr/>
                    <a:lstStyle/>
                    <a:p>
                      <a:r>
                        <a:rPr lang="en-GB" sz="800"/>
                        <a:t>about_us</a:t>
                      </a:r>
                    </a:p>
                  </a:txBody>
                  <a:tcPr marL="53380" marR="53380" marT="26690" marB="26690" anchor="ctr">
                    <a:lnL>
                      <a:noFill/>
                    </a:lnL>
                    <a:lnR>
                      <a:noFill/>
                    </a:lnR>
                    <a:lnT>
                      <a:noFill/>
                    </a:lnT>
                    <a:lnB>
                      <a:noFill/>
                    </a:lnB>
                  </a:tcPr>
                </a:tc>
                <a:tc>
                  <a:txBody>
                    <a:bodyPr/>
                    <a:lstStyle/>
                    <a:p>
                      <a:r>
                        <a:rPr lang="en-US" sz="800"/>
                        <a:t>Provides information about the app and its purpose.</a:t>
                      </a:r>
                    </a:p>
                  </a:txBody>
                  <a:tcPr marL="53380" marR="53380" marT="26690" marB="26690" anchor="ctr">
                    <a:lnL>
                      <a:noFill/>
                    </a:lnL>
                    <a:lnR>
                      <a:noFill/>
                    </a:lnR>
                    <a:lnT>
                      <a:noFill/>
                    </a:lnT>
                    <a:lnB>
                      <a:noFill/>
                    </a:lnB>
                  </a:tcPr>
                </a:tc>
                <a:extLst>
                  <a:ext uri="{0D108BD9-81ED-4DB2-BD59-A6C34878D82A}">
                    <a16:rowId xmlns:a16="http://schemas.microsoft.com/office/drawing/2014/main" val="2211940901"/>
                  </a:ext>
                </a:extLst>
              </a:tr>
              <a:tr h="427037">
                <a:tc>
                  <a:txBody>
                    <a:bodyPr/>
                    <a:lstStyle/>
                    <a:p>
                      <a:r>
                        <a:rPr lang="en-GB" sz="800"/>
                        <a:t>/doctor_ai/</a:t>
                      </a:r>
                    </a:p>
                  </a:txBody>
                  <a:tcPr marL="53380" marR="53380" marT="26690" marB="26690" anchor="ctr">
                    <a:lnL>
                      <a:noFill/>
                    </a:lnL>
                    <a:lnR>
                      <a:noFill/>
                    </a:lnR>
                    <a:lnT>
                      <a:noFill/>
                    </a:lnT>
                    <a:lnB>
                      <a:noFill/>
                    </a:lnB>
                  </a:tcPr>
                </a:tc>
                <a:tc>
                  <a:txBody>
                    <a:bodyPr/>
                    <a:lstStyle/>
                    <a:p>
                      <a:r>
                        <a:rPr lang="en-GB" sz="800"/>
                        <a:t>doctor_ai</a:t>
                      </a:r>
                    </a:p>
                  </a:txBody>
                  <a:tcPr marL="53380" marR="53380" marT="26690" marB="26690" anchor="ctr">
                    <a:lnL>
                      <a:noFill/>
                    </a:lnL>
                    <a:lnR>
                      <a:noFill/>
                    </a:lnR>
                    <a:lnT>
                      <a:noFill/>
                    </a:lnT>
                    <a:lnB>
                      <a:noFill/>
                    </a:lnB>
                  </a:tcPr>
                </a:tc>
                <a:tc>
                  <a:txBody>
                    <a:bodyPr/>
                    <a:lstStyle/>
                    <a:p>
                      <a:r>
                        <a:rPr lang="en-US" sz="800" dirty="0"/>
                        <a:t>Opens an AI-powered </a:t>
                      </a:r>
                      <a:r>
                        <a:rPr lang="en-US" sz="800" dirty="0" err="1"/>
                        <a:t>chatbot</a:t>
                      </a:r>
                      <a:r>
                        <a:rPr lang="en-US" sz="800" dirty="0"/>
                        <a:t> for medical assistance and advice.</a:t>
                      </a:r>
                    </a:p>
                  </a:txBody>
                  <a:tcPr marL="53380" marR="53380" marT="26690" marB="26690" anchor="ctr">
                    <a:lnL>
                      <a:noFill/>
                    </a:lnL>
                    <a:lnR>
                      <a:noFill/>
                    </a:lnR>
                    <a:lnT>
                      <a:noFill/>
                    </a:lnT>
                    <a:lnB>
                      <a:noFill/>
                    </a:lnB>
                  </a:tcPr>
                </a:tc>
                <a:extLst>
                  <a:ext uri="{0D108BD9-81ED-4DB2-BD59-A6C34878D82A}">
                    <a16:rowId xmlns:a16="http://schemas.microsoft.com/office/drawing/2014/main" val="1798280783"/>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137236761"/>
              </p:ext>
            </p:extLst>
          </p:nvPr>
        </p:nvGraphicFramePr>
        <p:xfrm>
          <a:off x="1661820" y="1155260"/>
          <a:ext cx="5762040" cy="3682034"/>
        </p:xfrm>
        <a:graphic>
          <a:graphicData uri="http://schemas.openxmlformats.org/drawingml/2006/table">
            <a:tbl>
              <a:tblPr firstRow="1" bandRow="1">
                <a:tableStyleId>{095624C1-58A8-4512-848C-8582D9634E4F}</a:tableStyleId>
              </a:tblPr>
              <a:tblGrid>
                <a:gridCol w="1920680">
                  <a:extLst>
                    <a:ext uri="{9D8B030D-6E8A-4147-A177-3AD203B41FA5}">
                      <a16:colId xmlns:a16="http://schemas.microsoft.com/office/drawing/2014/main" val="349258766"/>
                    </a:ext>
                  </a:extLst>
                </a:gridCol>
                <a:gridCol w="1716600">
                  <a:extLst>
                    <a:ext uri="{9D8B030D-6E8A-4147-A177-3AD203B41FA5}">
                      <a16:colId xmlns:a16="http://schemas.microsoft.com/office/drawing/2014/main" val="988515947"/>
                    </a:ext>
                  </a:extLst>
                </a:gridCol>
                <a:gridCol w="2124760">
                  <a:extLst>
                    <a:ext uri="{9D8B030D-6E8A-4147-A177-3AD203B41FA5}">
                      <a16:colId xmlns:a16="http://schemas.microsoft.com/office/drawing/2014/main" val="3087520426"/>
                    </a:ext>
                  </a:extLst>
                </a:gridCol>
              </a:tblGrid>
              <a:tr h="351253">
                <a:tc>
                  <a:txBody>
                    <a:bodyPr/>
                    <a:lstStyle/>
                    <a:p>
                      <a:endParaRPr lang="en-GB" dirty="0"/>
                    </a:p>
                  </a:txBody>
                  <a:tcPr>
                    <a:lnB w="12700" cap="flat" cmpd="sng" algn="ctr">
                      <a:solidFill>
                        <a:schemeClr val="tx1"/>
                      </a:solidFill>
                      <a:prstDash val="solid"/>
                      <a:round/>
                      <a:headEnd type="none" w="med" len="med"/>
                      <a:tailEnd type="none" w="med" len="med"/>
                    </a:lnB>
                    <a:noFill/>
                  </a:tcPr>
                </a:tc>
                <a:tc>
                  <a:txBody>
                    <a:bodyPr/>
                    <a:lstStyle/>
                    <a:p>
                      <a:endParaRPr lang="en-GB" dirty="0"/>
                    </a:p>
                  </a:txBody>
                  <a:tcPr>
                    <a:noFill/>
                  </a:tcPr>
                </a:tc>
                <a:tc>
                  <a:txBody>
                    <a:bodyPr/>
                    <a:lstStyle/>
                    <a:p>
                      <a:endParaRPr lang="en-GB"/>
                    </a:p>
                  </a:txBody>
                  <a:tcPr>
                    <a:noFill/>
                  </a:tcPr>
                </a:tc>
                <a:extLst>
                  <a:ext uri="{0D108BD9-81ED-4DB2-BD59-A6C34878D82A}">
                    <a16:rowId xmlns:a16="http://schemas.microsoft.com/office/drawing/2014/main" val="51419626"/>
                  </a:ext>
                </a:extLst>
              </a:tr>
              <a:tr h="606015">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a:p>
                  </a:txBody>
                  <a:tcPr>
                    <a:lnL w="12700" cap="flat" cmpd="sng" algn="ctr">
                      <a:solidFill>
                        <a:schemeClr val="tx1"/>
                      </a:solidFill>
                      <a:prstDash val="solid"/>
                      <a:round/>
                      <a:headEnd type="none" w="med" len="med"/>
                      <a:tailEnd type="none" w="med" len="med"/>
                    </a:lnL>
                    <a:noFill/>
                  </a:tcPr>
                </a:tc>
                <a:tc>
                  <a:txBody>
                    <a:bodyPr/>
                    <a:lstStyle/>
                    <a:p>
                      <a:endParaRPr lang="en-GB"/>
                    </a:p>
                  </a:txBody>
                  <a:tcPr>
                    <a:noFill/>
                  </a:tcPr>
                </a:tc>
                <a:extLst>
                  <a:ext uri="{0D108BD9-81ED-4DB2-BD59-A6C34878D82A}">
                    <a16:rowId xmlns:a16="http://schemas.microsoft.com/office/drawing/2014/main" val="977689305"/>
                  </a:ext>
                </a:extLst>
              </a:tr>
              <a:tr h="417312">
                <a:tc>
                  <a:txBody>
                    <a:bodyPr/>
                    <a:lstStyle/>
                    <a:p>
                      <a:endParaRPr lang="en-GB"/>
                    </a:p>
                  </a:txBody>
                  <a:tcPr>
                    <a:lnT w="12700" cap="flat" cmpd="sng" algn="ctr">
                      <a:solidFill>
                        <a:schemeClr val="tx1"/>
                      </a:solidFill>
                      <a:prstDash val="solid"/>
                      <a:round/>
                      <a:headEnd type="none" w="med" len="med"/>
                      <a:tailEnd type="none" w="med" len="med"/>
                    </a:lnT>
                    <a:noFill/>
                  </a:tcPr>
                </a:tc>
                <a:tc>
                  <a:txBody>
                    <a:bodyPr/>
                    <a:lstStyle/>
                    <a:p>
                      <a:endParaRPr lang="en-GB"/>
                    </a:p>
                  </a:txBody>
                  <a:tcPr>
                    <a:noFill/>
                  </a:tcPr>
                </a:tc>
                <a:tc>
                  <a:txBody>
                    <a:bodyPr/>
                    <a:lstStyle/>
                    <a:p>
                      <a:endParaRPr lang="en-GB"/>
                    </a:p>
                  </a:txBody>
                  <a:tcPr>
                    <a:noFill/>
                  </a:tcPr>
                </a:tc>
                <a:extLst>
                  <a:ext uri="{0D108BD9-81ED-4DB2-BD59-A6C34878D82A}">
                    <a16:rowId xmlns:a16="http://schemas.microsoft.com/office/drawing/2014/main" val="1375179330"/>
                  </a:ext>
                </a:extLst>
              </a:tr>
              <a:tr h="400803">
                <a:tc>
                  <a:txBody>
                    <a:bodyPr/>
                    <a:lstStyle/>
                    <a:p>
                      <a:endParaRPr lang="en-GB"/>
                    </a:p>
                  </a:txBody>
                  <a:tcPr>
                    <a:noFill/>
                  </a:tcPr>
                </a:tc>
                <a:tc>
                  <a:txBody>
                    <a:bodyPr/>
                    <a:lstStyle/>
                    <a:p>
                      <a:endParaRPr lang="en-GB"/>
                    </a:p>
                  </a:txBody>
                  <a:tcPr>
                    <a:noFill/>
                  </a:tcPr>
                </a:tc>
                <a:tc>
                  <a:txBody>
                    <a:bodyPr/>
                    <a:lstStyle/>
                    <a:p>
                      <a:endParaRPr lang="en-GB" dirty="0"/>
                    </a:p>
                  </a:txBody>
                  <a:tcPr>
                    <a:noFill/>
                  </a:tcPr>
                </a:tc>
                <a:extLst>
                  <a:ext uri="{0D108BD9-81ED-4DB2-BD59-A6C34878D82A}">
                    <a16:rowId xmlns:a16="http://schemas.microsoft.com/office/drawing/2014/main" val="129252238"/>
                  </a:ext>
                </a:extLst>
              </a:tr>
              <a:tr h="642860">
                <a:tc>
                  <a:txBody>
                    <a:bodyPr/>
                    <a:lstStyle/>
                    <a:p>
                      <a:endParaRPr lang="en-GB"/>
                    </a:p>
                  </a:txBody>
                  <a:tcPr>
                    <a:noFill/>
                  </a:tcPr>
                </a:tc>
                <a:tc>
                  <a:txBody>
                    <a:bodyPr/>
                    <a:lstStyle/>
                    <a:p>
                      <a:endParaRPr lang="en-GB"/>
                    </a:p>
                  </a:txBody>
                  <a:tcPr>
                    <a:noFill/>
                  </a:tcPr>
                </a:tc>
                <a:tc>
                  <a:txBody>
                    <a:bodyPr/>
                    <a:lstStyle/>
                    <a:p>
                      <a:endParaRPr lang="en-GB" dirty="0"/>
                    </a:p>
                  </a:txBody>
                  <a:tcPr>
                    <a:noFill/>
                  </a:tcPr>
                </a:tc>
                <a:extLst>
                  <a:ext uri="{0D108BD9-81ED-4DB2-BD59-A6C34878D82A}">
                    <a16:rowId xmlns:a16="http://schemas.microsoft.com/office/drawing/2014/main" val="446293460"/>
                  </a:ext>
                </a:extLst>
              </a:tr>
              <a:tr h="433911">
                <a:tc>
                  <a:txBody>
                    <a:bodyPr/>
                    <a:lstStyle/>
                    <a:p>
                      <a:endParaRPr lang="en-GB"/>
                    </a:p>
                  </a:txBody>
                  <a:tcPr>
                    <a:noFill/>
                  </a:tcPr>
                </a:tc>
                <a:tc>
                  <a:txBody>
                    <a:bodyPr/>
                    <a:lstStyle/>
                    <a:p>
                      <a:endParaRPr lang="en-GB"/>
                    </a:p>
                  </a:txBody>
                  <a:tcPr>
                    <a:noFill/>
                  </a:tcPr>
                </a:tc>
                <a:tc>
                  <a:txBody>
                    <a:bodyPr/>
                    <a:lstStyle/>
                    <a:p>
                      <a:endParaRPr lang="en-GB"/>
                    </a:p>
                  </a:txBody>
                  <a:tcPr>
                    <a:noFill/>
                  </a:tcPr>
                </a:tc>
                <a:extLst>
                  <a:ext uri="{0D108BD9-81ED-4DB2-BD59-A6C34878D82A}">
                    <a16:rowId xmlns:a16="http://schemas.microsoft.com/office/drawing/2014/main" val="789819874"/>
                  </a:ext>
                </a:extLst>
              </a:tr>
              <a:tr h="345440">
                <a:tc>
                  <a:txBody>
                    <a:bodyPr/>
                    <a:lstStyle/>
                    <a:p>
                      <a:endParaRPr lang="en-GB"/>
                    </a:p>
                  </a:txBody>
                  <a:tcPr>
                    <a:noFill/>
                  </a:tcPr>
                </a:tc>
                <a:tc>
                  <a:txBody>
                    <a:bodyPr/>
                    <a:lstStyle/>
                    <a:p>
                      <a:endParaRPr lang="en-GB"/>
                    </a:p>
                  </a:txBody>
                  <a:tcPr>
                    <a:noFill/>
                  </a:tcPr>
                </a:tc>
                <a:tc>
                  <a:txBody>
                    <a:bodyPr/>
                    <a:lstStyle/>
                    <a:p>
                      <a:endParaRPr lang="en-GB"/>
                    </a:p>
                  </a:txBody>
                  <a:tcPr>
                    <a:noFill/>
                  </a:tcPr>
                </a:tc>
                <a:extLst>
                  <a:ext uri="{0D108BD9-81ED-4DB2-BD59-A6C34878D82A}">
                    <a16:rowId xmlns:a16="http://schemas.microsoft.com/office/drawing/2014/main" val="246852677"/>
                  </a:ext>
                </a:extLst>
              </a:tr>
              <a:tr h="484440">
                <a:tc>
                  <a:txBody>
                    <a:bodyPr/>
                    <a:lstStyle/>
                    <a:p>
                      <a:endParaRPr lang="en-GB"/>
                    </a:p>
                  </a:txBody>
                  <a:tcPr>
                    <a:noFill/>
                  </a:tcPr>
                </a:tc>
                <a:tc>
                  <a:txBody>
                    <a:bodyPr/>
                    <a:lstStyle/>
                    <a:p>
                      <a:endParaRPr lang="en-GB"/>
                    </a:p>
                  </a:txBody>
                  <a:tcPr>
                    <a:noFill/>
                  </a:tcPr>
                </a:tc>
                <a:tc>
                  <a:txBody>
                    <a:bodyPr/>
                    <a:lstStyle/>
                    <a:p>
                      <a:endParaRPr lang="en-GB" dirty="0"/>
                    </a:p>
                  </a:txBody>
                  <a:tcPr>
                    <a:noFill/>
                  </a:tcPr>
                </a:tc>
                <a:extLst>
                  <a:ext uri="{0D108BD9-81ED-4DB2-BD59-A6C34878D82A}">
                    <a16:rowId xmlns:a16="http://schemas.microsoft.com/office/drawing/2014/main" val="3695822495"/>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70"/>
          <p:cNvSpPr txBox="1">
            <a:spLocks noGrp="1"/>
          </p:cNvSpPr>
          <p:nvPr>
            <p:ph type="title"/>
          </p:nvPr>
        </p:nvSpPr>
        <p:spPr>
          <a:xfrm>
            <a:off x="720000" y="394225"/>
            <a:ext cx="7704000" cy="572700"/>
          </a:xfrm>
          <a:prstGeom prst="rect">
            <a:avLst/>
          </a:prstGeom>
        </p:spPr>
        <p:txBody>
          <a:bodyPr spcFirstLastPara="1" wrap="square" lIns="91425" tIns="91425" rIns="91425" bIns="91425" anchor="t" anchorCtr="0">
            <a:noAutofit/>
          </a:bodyPr>
          <a:lstStyle/>
          <a:p>
            <a:pPr lvl="0"/>
            <a:r>
              <a:rPr lang="en-GB" dirty="0"/>
              <a:t>Security and Authentication</a:t>
            </a:r>
            <a:endParaRPr dirty="0"/>
          </a:p>
        </p:txBody>
      </p:sp>
      <p:sp>
        <p:nvSpPr>
          <p:cNvPr id="1024" name="Google Shape;1024;p70"/>
          <p:cNvSpPr txBox="1">
            <a:spLocks noGrp="1"/>
          </p:cNvSpPr>
          <p:nvPr>
            <p:ph type="subTitle" idx="3"/>
          </p:nvPr>
        </p:nvSpPr>
        <p:spPr>
          <a:xfrm>
            <a:off x="1328428" y="3633658"/>
            <a:ext cx="2623812" cy="816422"/>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GB" dirty="0"/>
              <a:t>Login </a:t>
            </a:r>
            <a:r>
              <a:rPr lang="en-GB" dirty="0" smtClean="0"/>
              <a:t>Required</a:t>
            </a:r>
          </a:p>
          <a:p>
            <a:pPr marL="171450" lvl="0" indent="-171450">
              <a:buFont typeface="Arial" panose="020B0604020202020204" pitchFamily="34" charset="0"/>
              <a:buChar char="•"/>
            </a:pPr>
            <a:r>
              <a:rPr lang="en-GB" dirty="0"/>
              <a:t>User </a:t>
            </a:r>
            <a:r>
              <a:rPr lang="en-GB" dirty="0" smtClean="0"/>
              <a:t>Authentication</a:t>
            </a:r>
          </a:p>
          <a:p>
            <a:pPr marL="171450" lvl="0" indent="-171450">
              <a:buFont typeface="Arial" panose="020B0604020202020204" pitchFamily="34" charset="0"/>
              <a:buChar char="•"/>
            </a:pPr>
            <a:r>
              <a:rPr lang="en-GB" dirty="0"/>
              <a:t>Secure </a:t>
            </a:r>
            <a:r>
              <a:rPr lang="en-GB" dirty="0" smtClean="0"/>
              <a:t>Passwords</a:t>
            </a:r>
            <a:endParaRPr dirty="0"/>
          </a:p>
        </p:txBody>
      </p:sp>
      <p:sp>
        <p:nvSpPr>
          <p:cNvPr id="1026" name="Google Shape;1026;p70"/>
          <p:cNvSpPr txBox="1">
            <a:spLocks noGrp="1"/>
          </p:cNvSpPr>
          <p:nvPr>
            <p:ph type="subTitle" idx="5"/>
          </p:nvPr>
        </p:nvSpPr>
        <p:spPr>
          <a:xfrm>
            <a:off x="1061594" y="3169258"/>
            <a:ext cx="3345169" cy="464400"/>
          </a:xfrm>
          <a:prstGeom prst="rect">
            <a:avLst/>
          </a:prstGeom>
        </p:spPr>
        <p:txBody>
          <a:bodyPr spcFirstLastPara="1" wrap="square" lIns="91425" tIns="91425" rIns="91425" bIns="91425" anchor="b" anchorCtr="0">
            <a:noAutofit/>
          </a:bodyPr>
          <a:lstStyle/>
          <a:p>
            <a:r>
              <a:rPr lang="en-GB" dirty="0"/>
              <a:t>Key Security </a:t>
            </a:r>
            <a:r>
              <a:rPr lang="en-GB" dirty="0" smtClean="0"/>
              <a:t>Features:</a:t>
            </a:r>
            <a:endParaRPr lang="en-GB" dirty="0"/>
          </a:p>
        </p:txBody>
      </p:sp>
      <p:cxnSp>
        <p:nvCxnSpPr>
          <p:cNvPr id="1028" name="Google Shape;1028;p70"/>
          <p:cNvCxnSpPr/>
          <p:nvPr/>
        </p:nvCxnSpPr>
        <p:spPr>
          <a:xfrm>
            <a:off x="4572000" y="1971958"/>
            <a:ext cx="0" cy="2859000"/>
          </a:xfrm>
          <a:prstGeom prst="straightConnector1">
            <a:avLst/>
          </a:prstGeom>
          <a:noFill/>
          <a:ln w="9525" cap="flat" cmpd="sng">
            <a:solidFill>
              <a:schemeClr val="lt2"/>
            </a:solidFill>
            <a:prstDash val="solid"/>
            <a:round/>
            <a:headEnd type="none" w="med" len="med"/>
            <a:tailEnd type="none" w="med" len="med"/>
          </a:ln>
        </p:spPr>
      </p:cxnSp>
      <p:sp>
        <p:nvSpPr>
          <p:cNvPr id="2" name="Rectangle 1"/>
          <p:cNvSpPr/>
          <p:nvPr/>
        </p:nvSpPr>
        <p:spPr>
          <a:xfrm>
            <a:off x="1226825" y="1934374"/>
            <a:ext cx="3202935" cy="1169551"/>
          </a:xfrm>
          <a:prstGeom prst="rect">
            <a:avLst/>
          </a:prstGeom>
        </p:spPr>
        <p:txBody>
          <a:bodyPr wrap="square">
            <a:spAutoFit/>
          </a:bodyPr>
          <a:lstStyle/>
          <a:p>
            <a:r>
              <a:rPr lang="en-US" dirty="0">
                <a:solidFill>
                  <a:schemeClr val="accent3"/>
                </a:solidFill>
                <a:latin typeface="Times New Roman" panose="02020603050405020304" pitchFamily="18" charset="0"/>
                <a:cs typeface="Times New Roman" panose="02020603050405020304" pitchFamily="18" charset="0"/>
              </a:rPr>
              <a:t>Ensure only authorized users can access specific parts of the web application.</a:t>
            </a:r>
          </a:p>
          <a:p>
            <a:r>
              <a:rPr lang="en-US" dirty="0">
                <a:solidFill>
                  <a:schemeClr val="accent3"/>
                </a:solidFill>
                <a:latin typeface="Times New Roman" panose="02020603050405020304" pitchFamily="18" charset="0"/>
                <a:cs typeface="Times New Roman" panose="02020603050405020304" pitchFamily="18" charset="0"/>
              </a:rPr>
              <a:t>Protect sensitive user data, including login credentials and health-related information.</a:t>
            </a:r>
          </a:p>
        </p:txBody>
      </p:sp>
      <p:sp>
        <p:nvSpPr>
          <p:cNvPr id="5" name="Rectangle 4"/>
          <p:cNvSpPr/>
          <p:nvPr/>
        </p:nvSpPr>
        <p:spPr>
          <a:xfrm>
            <a:off x="1226825" y="1623422"/>
            <a:ext cx="1168910" cy="400110"/>
          </a:xfrm>
          <a:prstGeom prst="rect">
            <a:avLst/>
          </a:prstGeom>
        </p:spPr>
        <p:txBody>
          <a:bodyPr wrap="none">
            <a:spAutoFit/>
          </a:bodyPr>
          <a:lstStyle/>
          <a:p>
            <a:r>
              <a:rPr lang="en-GB" sz="2000" b="1" dirty="0" smtClean="0">
                <a:solidFill>
                  <a:schemeClr val="accent3"/>
                </a:solidFill>
                <a:latin typeface="Cairo" panose="020B0604020202020204" charset="-78"/>
                <a:cs typeface="Cairo" panose="020B0604020202020204" charset="-78"/>
              </a:rPr>
              <a:t>Purpose:</a:t>
            </a:r>
            <a:endParaRPr lang="en-GB" sz="2000" b="1" dirty="0">
              <a:solidFill>
                <a:schemeClr val="accent3"/>
              </a:solidFill>
              <a:latin typeface="Cairo" panose="020B0604020202020204" charset="-78"/>
              <a:cs typeface="Cairo" panose="020B0604020202020204" charset="-78"/>
            </a:endParaRPr>
          </a:p>
        </p:txBody>
      </p:sp>
      <p:sp>
        <p:nvSpPr>
          <p:cNvPr id="16" name="Google Shape;1026;p70"/>
          <p:cNvSpPr txBox="1">
            <a:spLocks noGrp="1"/>
          </p:cNvSpPr>
          <p:nvPr>
            <p:ph type="subTitle" idx="5"/>
          </p:nvPr>
        </p:nvSpPr>
        <p:spPr>
          <a:xfrm>
            <a:off x="4594997" y="2015801"/>
            <a:ext cx="3345169" cy="464400"/>
          </a:xfrm>
          <a:prstGeom prst="rect">
            <a:avLst/>
          </a:prstGeom>
        </p:spPr>
        <p:txBody>
          <a:bodyPr spcFirstLastPara="1" wrap="square" lIns="91425" tIns="91425" rIns="91425" bIns="91425" anchor="b" anchorCtr="0">
            <a:noAutofit/>
          </a:bodyPr>
          <a:lstStyle/>
          <a:p>
            <a:r>
              <a:rPr lang="en-GB" dirty="0" smtClean="0"/>
              <a:t>Objective:</a:t>
            </a:r>
            <a:endParaRPr lang="en-GB" dirty="0"/>
          </a:p>
        </p:txBody>
      </p:sp>
      <p:sp>
        <p:nvSpPr>
          <p:cNvPr id="17" name="Rectangle 16"/>
          <p:cNvSpPr/>
          <p:nvPr/>
        </p:nvSpPr>
        <p:spPr>
          <a:xfrm>
            <a:off x="4874265" y="2584482"/>
            <a:ext cx="3202935" cy="1323439"/>
          </a:xfrm>
          <a:prstGeom prst="rect">
            <a:avLst/>
          </a:prstGeom>
        </p:spPr>
        <p:txBody>
          <a:bodyPr wrap="square">
            <a:spAutoFit/>
          </a:bodyPr>
          <a:lstStyle/>
          <a:p>
            <a:r>
              <a:rPr lang="en-US" sz="1600" dirty="0" smtClean="0">
                <a:solidFill>
                  <a:schemeClr val="accent3"/>
                </a:solidFill>
                <a:latin typeface="Times New Roman" panose="02020603050405020304" pitchFamily="18" charset="0"/>
                <a:cs typeface="Times New Roman" panose="02020603050405020304" pitchFamily="18" charset="0"/>
              </a:rPr>
              <a:t>To </a:t>
            </a:r>
            <a:r>
              <a:rPr lang="en-US" sz="1600" dirty="0">
                <a:solidFill>
                  <a:schemeClr val="accent3"/>
                </a:solidFill>
                <a:latin typeface="Times New Roman" panose="02020603050405020304" pitchFamily="18" charset="0"/>
                <a:cs typeface="Times New Roman" panose="02020603050405020304" pitchFamily="18" charset="0"/>
              </a:rPr>
              <a:t>ensure a secure and seamless experience for users by safeguarding their data and preventing unauthorized access to application features.</a:t>
            </a: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GB" dirty="0"/>
              <a:t>Key Functionality</a:t>
            </a:r>
            <a:endParaRPr dirty="0"/>
          </a:p>
        </p:txBody>
      </p:sp>
      <p:cxnSp>
        <p:nvCxnSpPr>
          <p:cNvPr id="808" name="Google Shape;808;p62"/>
          <p:cNvCxnSpPr/>
          <p:nvPr/>
        </p:nvCxnSpPr>
        <p:spPr>
          <a:xfrm rot="10800000">
            <a:off x="822097" y="3020654"/>
            <a:ext cx="1829352" cy="1076098"/>
          </a:xfrm>
          <a:prstGeom prst="bentConnector3">
            <a:avLst>
              <a:gd name="adj1" fmla="val 77769"/>
            </a:avLst>
          </a:prstGeom>
          <a:noFill/>
          <a:ln w="9525" cap="flat" cmpd="sng">
            <a:solidFill>
              <a:schemeClr val="lt2"/>
            </a:solidFill>
            <a:prstDash val="solid"/>
            <a:round/>
            <a:headEnd type="triangle" w="med" len="med"/>
            <a:tailEnd type="none" w="med" len="med"/>
          </a:ln>
        </p:spPr>
      </p:cxnSp>
      <p:cxnSp>
        <p:nvCxnSpPr>
          <p:cNvPr id="809" name="Google Shape;809;p62"/>
          <p:cNvCxnSpPr/>
          <p:nvPr/>
        </p:nvCxnSpPr>
        <p:spPr>
          <a:xfrm flipH="1">
            <a:off x="822097" y="1790436"/>
            <a:ext cx="807900" cy="1238100"/>
          </a:xfrm>
          <a:prstGeom prst="bentConnector3">
            <a:avLst>
              <a:gd name="adj1" fmla="val 50008"/>
            </a:avLst>
          </a:prstGeom>
          <a:noFill/>
          <a:ln w="9525" cap="flat" cmpd="sng">
            <a:solidFill>
              <a:schemeClr val="lt2"/>
            </a:solidFill>
            <a:prstDash val="solid"/>
            <a:round/>
            <a:headEnd type="triangle" w="med" len="med"/>
            <a:tailEnd type="none" w="med" len="med"/>
          </a:ln>
        </p:spPr>
      </p:cxnSp>
      <p:cxnSp>
        <p:nvCxnSpPr>
          <p:cNvPr id="811" name="Google Shape;811;p62"/>
          <p:cNvCxnSpPr/>
          <p:nvPr/>
        </p:nvCxnSpPr>
        <p:spPr>
          <a:xfrm flipH="1">
            <a:off x="1217750" y="2597315"/>
            <a:ext cx="676684" cy="1006"/>
          </a:xfrm>
          <a:prstGeom prst="straightConnector1">
            <a:avLst/>
          </a:prstGeom>
          <a:noFill/>
          <a:ln w="9525" cap="flat" cmpd="sng">
            <a:solidFill>
              <a:schemeClr val="lt2"/>
            </a:solidFill>
            <a:prstDash val="solid"/>
            <a:round/>
            <a:headEnd type="triangle" w="med" len="med"/>
            <a:tailEnd type="none" w="med" len="med"/>
          </a:ln>
        </p:spPr>
      </p:cxnSp>
      <p:cxnSp>
        <p:nvCxnSpPr>
          <p:cNvPr id="25" name="Google Shape;813;p62"/>
          <p:cNvCxnSpPr/>
          <p:nvPr/>
        </p:nvCxnSpPr>
        <p:spPr>
          <a:xfrm flipH="1">
            <a:off x="1226047" y="3343786"/>
            <a:ext cx="1021452" cy="7502"/>
          </a:xfrm>
          <a:prstGeom prst="straightConnector1">
            <a:avLst/>
          </a:prstGeom>
          <a:noFill/>
          <a:ln w="9525" cap="flat" cmpd="sng">
            <a:solidFill>
              <a:schemeClr val="lt2"/>
            </a:solidFill>
            <a:prstDash val="solid"/>
            <a:round/>
            <a:headEnd type="triangle" w="med" len="med"/>
            <a:tailEnd type="none" w="med" len="med"/>
          </a:ln>
        </p:spPr>
      </p:cxnSp>
      <p:sp>
        <p:nvSpPr>
          <p:cNvPr id="14" name="Rectangle 13"/>
          <p:cNvSpPr/>
          <p:nvPr/>
        </p:nvSpPr>
        <p:spPr>
          <a:xfrm>
            <a:off x="1666014" y="1645394"/>
            <a:ext cx="6854762" cy="307777"/>
          </a:xfrm>
          <a:prstGeom prst="rect">
            <a:avLst/>
          </a:prstGeom>
        </p:spPr>
        <p:txBody>
          <a:bodyPr wrap="none">
            <a:spAutoFit/>
          </a:bodyPr>
          <a:lstStyle/>
          <a:p>
            <a:r>
              <a:rPr lang="en-GB" b="1" dirty="0">
                <a:solidFill>
                  <a:schemeClr val="accent3"/>
                </a:solidFill>
              </a:rPr>
              <a:t>Authentication</a:t>
            </a:r>
            <a:r>
              <a:rPr lang="en-GB" dirty="0" smtClean="0">
                <a:solidFill>
                  <a:schemeClr val="accent3"/>
                </a:solidFill>
              </a:rPr>
              <a:t>: </a:t>
            </a:r>
            <a:r>
              <a:rPr lang="en-US" altLang="en-US" dirty="0">
                <a:solidFill>
                  <a:schemeClr val="tx1"/>
                </a:solidFill>
                <a:latin typeface="Times New Roman" panose="02020603050405020304" pitchFamily="18" charset="0"/>
                <a:cs typeface="Times New Roman" panose="02020603050405020304" pitchFamily="18" charset="0"/>
              </a:rPr>
              <a:t>Secure login/logout with restricted access to authenticated pages like </a:t>
            </a:r>
            <a:r>
              <a:rPr lang="en-US" altLang="en-US" sz="800" dirty="0">
                <a:solidFill>
                  <a:schemeClr val="tx1"/>
                </a:solidFill>
                <a:latin typeface="Times New Roman" panose="02020603050405020304" pitchFamily="18" charset="0"/>
                <a:cs typeface="Times New Roman" panose="02020603050405020304" pitchFamily="18" charset="0"/>
              </a:rPr>
              <a:t>/index/</a:t>
            </a:r>
            <a:r>
              <a:rPr lang="en-US" altLang="en-US" sz="600" dirty="0">
                <a:solidFill>
                  <a:schemeClr val="tx1"/>
                </a:solidFill>
                <a:latin typeface="Times New Roman" panose="02020603050405020304" pitchFamily="18" charset="0"/>
                <a:cs typeface="Times New Roman" panose="02020603050405020304" pitchFamily="18" charset="0"/>
              </a:rPr>
              <a:t>. </a:t>
            </a:r>
            <a:endParaRPr lang="en-US" altLang="en-US" dirty="0">
              <a:solidFill>
                <a:schemeClr val="tx1"/>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1915306" y="2335705"/>
            <a:ext cx="6673468" cy="523220"/>
          </a:xfrm>
          <a:prstGeom prst="rect">
            <a:avLst/>
          </a:prstGeom>
        </p:spPr>
        <p:txBody>
          <a:bodyPr wrap="square">
            <a:spAutoFit/>
          </a:bodyPr>
          <a:lstStyle/>
          <a:p>
            <a:r>
              <a:rPr lang="en-US" b="1" dirty="0">
                <a:solidFill>
                  <a:schemeClr val="accent3"/>
                </a:solidFill>
              </a:rPr>
              <a:t>Dynamic Responses</a:t>
            </a:r>
            <a:r>
              <a:rPr lang="en-US" dirty="0">
                <a:solidFill>
                  <a:schemeClr val="accent3"/>
                </a:solidFill>
              </a:rPr>
              <a:t>: </a:t>
            </a:r>
            <a:r>
              <a:rPr lang="en-US" dirty="0">
                <a:solidFill>
                  <a:schemeClr val="accent3"/>
                </a:solidFill>
                <a:latin typeface="Times New Roman" panose="02020603050405020304" pitchFamily="18" charset="0"/>
                <a:cs typeface="Times New Roman" panose="02020603050405020304" pitchFamily="18" charset="0"/>
              </a:rPr>
              <a:t>Views process user inputs, interact with the database, and serve predictions (e.g., heart disease results).</a:t>
            </a:r>
            <a:endParaRPr lang="en-GB" dirty="0">
              <a:solidFill>
                <a:schemeClr val="accent3"/>
              </a:solidFill>
              <a:latin typeface="Times New Roman" panose="02020603050405020304" pitchFamily="18" charset="0"/>
              <a:cs typeface="Times New Roman" panose="02020603050405020304" pitchFamily="18" charset="0"/>
            </a:endParaRPr>
          </a:p>
        </p:txBody>
      </p:sp>
      <p:sp>
        <p:nvSpPr>
          <p:cNvPr id="21" name="Rectangle 2"/>
          <p:cNvSpPr>
            <a:spLocks noChangeArrowheads="1"/>
          </p:cNvSpPr>
          <p:nvPr/>
        </p:nvSpPr>
        <p:spPr bwMode="auto">
          <a:xfrm>
            <a:off x="2278852" y="3139284"/>
            <a:ext cx="614514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Arial" panose="020B0604020202020204" pitchFamily="34" charset="0"/>
              </a:rPr>
              <a:t>Reusable Forms</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Views like registration_page and user_form leverage Django forms for clean input handling. </a:t>
            </a:r>
          </a:p>
        </p:txBody>
      </p:sp>
      <p:sp>
        <p:nvSpPr>
          <p:cNvPr id="44" name="Rectangle 2"/>
          <p:cNvSpPr>
            <a:spLocks noChangeArrowheads="1"/>
          </p:cNvSpPr>
          <p:nvPr/>
        </p:nvSpPr>
        <p:spPr bwMode="auto">
          <a:xfrm>
            <a:off x="2651449" y="3950705"/>
            <a:ext cx="58333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dirty="0">
                <a:solidFill>
                  <a:schemeClr val="accent3"/>
                </a:solidFill>
              </a:rPr>
              <a:t>Navigation</a:t>
            </a:r>
            <a:r>
              <a:rPr lang="en-US" dirty="0">
                <a:solidFill>
                  <a:schemeClr val="accent3"/>
                </a:solidFill>
              </a:rPr>
              <a:t>: </a:t>
            </a:r>
            <a:r>
              <a:rPr lang="en-US" dirty="0">
                <a:solidFill>
                  <a:schemeClr val="accent3"/>
                </a:solidFill>
                <a:latin typeface="Times New Roman" panose="02020603050405020304" pitchFamily="18" charset="0"/>
                <a:cs typeface="Times New Roman" panose="02020603050405020304" pitchFamily="18" charset="0"/>
              </a:rPr>
              <a:t>URLs are intuitive and ensure smooth transitions between pages.</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1"/>
          <p:cNvSpPr txBox="1">
            <a:spLocks noGrp="1"/>
          </p:cNvSpPr>
          <p:nvPr>
            <p:ph type="subTitle" idx="1"/>
          </p:nvPr>
        </p:nvSpPr>
        <p:spPr>
          <a:xfrm>
            <a:off x="1554480" y="1316230"/>
            <a:ext cx="5974080" cy="3042410"/>
          </a:xfrm>
          <a:prstGeom prst="rect">
            <a:avLst/>
          </a:prstGeom>
        </p:spPr>
        <p:txBody>
          <a:bodyPr spcFirstLastPara="1" wrap="square" lIns="91425" tIns="91425" rIns="91425" bIns="91425" anchor="t" anchorCtr="0">
            <a:noAutofit/>
          </a:bodyPr>
          <a:lstStyle/>
          <a:p>
            <a:pPr marL="0" lvl="0" indent="0"/>
            <a:r>
              <a:rPr lang="en-GB" dirty="0"/>
              <a:t>This innovative solution integrates a user-friendly chat-bot and a sophisticated prediction model to deliver personalized health </a:t>
            </a:r>
            <a:r>
              <a:rPr lang="en-GB" dirty="0" smtClean="0"/>
              <a:t>insights.</a:t>
            </a:r>
            <a:r>
              <a:rPr lang="en-GB" dirty="0"/>
              <a:t> </a:t>
            </a:r>
            <a:r>
              <a:rPr lang="en-GB" dirty="0" smtClean="0"/>
              <a:t>Our </a:t>
            </a:r>
            <a:r>
              <a:rPr lang="en-GB" dirty="0"/>
              <a:t>system provides real-time feedback and tailored recommendations to help users achieve their health goals. The chat-bot acts as a virtual AI Doctor, guiding users through their health journey and answering health-related questions with instant, personalized responses. Utilizing state-of-the-art machine learning algorithms, the prediction model forecasts potential </a:t>
            </a:r>
            <a:r>
              <a:rPr lang="en-GB" dirty="0" smtClean="0"/>
              <a:t>health, early </a:t>
            </a:r>
            <a:r>
              <a:rPr lang="en-GB" dirty="0"/>
              <a:t>detection and </a:t>
            </a:r>
            <a:r>
              <a:rPr lang="en-GB" dirty="0" smtClean="0"/>
              <a:t>suggests </a:t>
            </a:r>
            <a:r>
              <a:rPr lang="en-GB" dirty="0"/>
              <a:t>proactive measures, </a:t>
            </a:r>
            <a:r>
              <a:rPr lang="en-GB" dirty="0" smtClean="0"/>
              <a:t>and enabling prevention through AI Doctor.</a:t>
            </a:r>
            <a:endParaRPr dirty="0"/>
          </a:p>
        </p:txBody>
      </p:sp>
      <p:sp>
        <p:nvSpPr>
          <p:cNvPr id="436" name="Google Shape;436;p41"/>
          <p:cNvSpPr txBox="1">
            <a:spLocks noGrp="1"/>
          </p:cNvSpPr>
          <p:nvPr>
            <p:ph type="title"/>
          </p:nvPr>
        </p:nvSpPr>
        <p:spPr>
          <a:xfrm>
            <a:off x="1880670" y="571150"/>
            <a:ext cx="5321700" cy="56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grpSp>
        <p:nvGrpSpPr>
          <p:cNvPr id="441" name="Google Shape;441;p42"/>
          <p:cNvGrpSpPr/>
          <p:nvPr/>
        </p:nvGrpSpPr>
        <p:grpSpPr>
          <a:xfrm>
            <a:off x="4825898" y="-1699199"/>
            <a:ext cx="5974325" cy="6268400"/>
            <a:chOff x="4825898" y="-1699199"/>
            <a:chExt cx="5974325" cy="6268400"/>
          </a:xfrm>
        </p:grpSpPr>
        <p:pic>
          <p:nvPicPr>
            <p:cNvPr id="442" name="Google Shape;442;p42"/>
            <p:cNvPicPr preferRelativeResize="0"/>
            <p:nvPr/>
          </p:nvPicPr>
          <p:blipFill>
            <a:blip r:embed="rId3">
              <a:alphaModFix/>
            </a:blip>
            <a:stretch>
              <a:fillRect/>
            </a:stretch>
          </p:blipFill>
          <p:spPr>
            <a:xfrm rot="1357271">
              <a:off x="6550518" y="319475"/>
              <a:ext cx="3683060" cy="3683077"/>
            </a:xfrm>
            <a:prstGeom prst="rect">
              <a:avLst/>
            </a:prstGeom>
            <a:noFill/>
            <a:ln>
              <a:noFill/>
            </a:ln>
          </p:spPr>
        </p:pic>
        <p:sp>
          <p:nvSpPr>
            <p:cNvPr id="443" name="Google Shape;443;p42"/>
            <p:cNvSpPr/>
            <p:nvPr/>
          </p:nvSpPr>
          <p:spPr>
            <a:xfrm>
              <a:off x="7686725" y="1513750"/>
              <a:ext cx="1294500" cy="1294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pic>
          <p:nvPicPr>
            <p:cNvPr id="444" name="Google Shape;444;p42"/>
            <p:cNvPicPr preferRelativeResize="0"/>
            <p:nvPr/>
          </p:nvPicPr>
          <p:blipFill>
            <a:blip r:embed="rId3">
              <a:alphaModFix/>
            </a:blip>
            <a:stretch>
              <a:fillRect/>
            </a:stretch>
          </p:blipFill>
          <p:spPr>
            <a:xfrm rot="1357271">
              <a:off x="5392543" y="-1132550"/>
              <a:ext cx="3683060" cy="3683077"/>
            </a:xfrm>
            <a:prstGeom prst="rect">
              <a:avLst/>
            </a:prstGeom>
            <a:noFill/>
            <a:ln>
              <a:noFill/>
            </a:ln>
          </p:spPr>
        </p:pic>
      </p:grpSp>
      <p:sp>
        <p:nvSpPr>
          <p:cNvPr id="445" name="Google Shape;445;p42"/>
          <p:cNvSpPr txBox="1">
            <a:spLocks noGrp="1"/>
          </p:cNvSpPr>
          <p:nvPr>
            <p:ph type="title"/>
          </p:nvPr>
        </p:nvSpPr>
        <p:spPr>
          <a:xfrm>
            <a:off x="666367" y="1320323"/>
            <a:ext cx="3858900" cy="9434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Objectives</a:t>
            </a:r>
            <a:endParaRPr dirty="0"/>
          </a:p>
        </p:txBody>
      </p:sp>
      <p:sp>
        <p:nvSpPr>
          <p:cNvPr id="446" name="Google Shape;446;p42"/>
          <p:cNvSpPr txBox="1">
            <a:spLocks noGrp="1"/>
          </p:cNvSpPr>
          <p:nvPr>
            <p:ph type="title" idx="2"/>
          </p:nvPr>
        </p:nvSpPr>
        <p:spPr>
          <a:xfrm>
            <a:off x="213360" y="2336800"/>
            <a:ext cx="4412115" cy="1107440"/>
          </a:xfrm>
          <a:prstGeom prst="rect">
            <a:avLst/>
          </a:prstGeom>
        </p:spPr>
        <p:txBody>
          <a:bodyPr spcFirstLastPara="1" wrap="square" lIns="91425" tIns="91425" rIns="91425" bIns="91425" anchor="b" anchorCtr="0">
            <a:noAutofit/>
          </a:bodyPr>
          <a:lstStyle/>
          <a:p>
            <a:pPr lvl="0">
              <a:buClr>
                <a:schemeClr val="bg2">
                  <a:lumMod val="40000"/>
                  <a:lumOff val="60000"/>
                </a:schemeClr>
              </a:buClr>
              <a:buSzPct val="174000"/>
            </a:pPr>
            <a:r>
              <a:rPr lang="en" sz="1800" dirty="0" smtClean="0"/>
              <a:t>-  </a:t>
            </a:r>
            <a:r>
              <a:rPr lang="en-US" sz="1800" dirty="0" smtClean="0">
                <a:solidFill>
                  <a:schemeClr val="accent4">
                    <a:lumMod val="75000"/>
                  </a:schemeClr>
                </a:solidFill>
              </a:rPr>
              <a:t>Early </a:t>
            </a:r>
            <a:r>
              <a:rPr lang="en-US" sz="1800" dirty="0">
                <a:solidFill>
                  <a:schemeClr val="accent4">
                    <a:lumMod val="75000"/>
                  </a:schemeClr>
                </a:solidFill>
              </a:rPr>
              <a:t>Detection of Heart </a:t>
            </a:r>
            <a:r>
              <a:rPr lang="en-US" sz="1800" dirty="0" smtClean="0">
                <a:solidFill>
                  <a:schemeClr val="accent4">
                    <a:lumMod val="75000"/>
                  </a:schemeClr>
                </a:solidFill>
              </a:rPr>
              <a:t>Disease.</a:t>
            </a:r>
            <a:br>
              <a:rPr lang="en-US" sz="1800" dirty="0" smtClean="0">
                <a:solidFill>
                  <a:schemeClr val="accent4">
                    <a:lumMod val="75000"/>
                  </a:schemeClr>
                </a:solidFill>
              </a:rPr>
            </a:br>
            <a:r>
              <a:rPr lang="en" sz="1800" dirty="0" smtClean="0"/>
              <a:t>-  </a:t>
            </a:r>
            <a:r>
              <a:rPr lang="en" sz="1800" dirty="0" smtClean="0">
                <a:solidFill>
                  <a:schemeClr val="accent3">
                    <a:lumMod val="65000"/>
                  </a:schemeClr>
                </a:solidFill>
              </a:rPr>
              <a:t>Personalized </a:t>
            </a:r>
            <a:r>
              <a:rPr lang="en-GB" sz="1800" dirty="0" smtClean="0">
                <a:solidFill>
                  <a:schemeClr val="accent3">
                    <a:lumMod val="65000"/>
                  </a:schemeClr>
                </a:solidFill>
              </a:rPr>
              <a:t>Healthcare Assistance.</a:t>
            </a:r>
            <a:br>
              <a:rPr lang="en-GB" sz="1800" dirty="0" smtClean="0">
                <a:solidFill>
                  <a:schemeClr val="accent3">
                    <a:lumMod val="65000"/>
                  </a:schemeClr>
                </a:solidFill>
              </a:rPr>
            </a:br>
            <a:r>
              <a:rPr lang="en" sz="1800" dirty="0" smtClean="0"/>
              <a:t>-  </a:t>
            </a:r>
            <a:r>
              <a:rPr lang="en-GB" sz="1800" dirty="0" smtClean="0">
                <a:solidFill>
                  <a:schemeClr val="accent3">
                    <a:lumMod val="65000"/>
                  </a:schemeClr>
                </a:solidFill>
              </a:rPr>
              <a:t>User-Friendly Interface.</a:t>
            </a:r>
            <a:endParaRPr sz="1800" dirty="0">
              <a:solidFill>
                <a:schemeClr val="accent3">
                  <a:lumMod val="65000"/>
                </a:schemeClr>
              </a:solidFill>
            </a:endParaRPr>
          </a:p>
        </p:txBody>
      </p:sp>
      <p:pic>
        <p:nvPicPr>
          <p:cNvPr id="447" name="Google Shape;447;p42"/>
          <p:cNvPicPr preferRelativeResize="0">
            <a:picLocks noGrp="1"/>
          </p:cNvPicPr>
          <p:nvPr>
            <p:ph type="pic" idx="3"/>
          </p:nvPr>
        </p:nvPicPr>
        <p:blipFill>
          <a:blip r:embed="rId4">
            <a:extLst>
              <a:ext uri="{28A0092B-C50C-407E-A947-70E740481C1C}">
                <a14:useLocalDpi xmlns:a14="http://schemas.microsoft.com/office/drawing/2010/main" val="0"/>
              </a:ext>
            </a:extLst>
          </a:blip>
          <a:stretch>
            <a:fillRect/>
          </a:stretch>
        </p:blipFill>
        <p:spPr>
          <a:xfrm>
            <a:off x="4625475" y="669150"/>
            <a:ext cx="3805200" cy="38052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sz="3200" dirty="0">
                <a:solidFill>
                  <a:schemeClr val="bg1">
                    <a:lumMod val="50000"/>
                    <a:lumOff val="50000"/>
                  </a:schemeClr>
                </a:solidFill>
              </a:rPr>
              <a:t>Early Detection of Heart Disease.</a:t>
            </a:r>
            <a:endParaRPr dirty="0">
              <a:solidFill>
                <a:schemeClr val="bg1">
                  <a:lumMod val="50000"/>
                  <a:lumOff val="50000"/>
                </a:schemeClr>
              </a:solidFill>
            </a:endParaRPr>
          </a:p>
        </p:txBody>
      </p:sp>
      <p:sp>
        <p:nvSpPr>
          <p:cNvPr id="453" name="Google Shape;453;p43"/>
          <p:cNvSpPr txBox="1">
            <a:spLocks noGrp="1"/>
          </p:cNvSpPr>
          <p:nvPr>
            <p:ph type="subTitle" idx="1"/>
          </p:nvPr>
        </p:nvSpPr>
        <p:spPr>
          <a:xfrm>
            <a:off x="1330959" y="2744755"/>
            <a:ext cx="5770881" cy="1266900"/>
          </a:xfrm>
          <a:prstGeom prst="rect">
            <a:avLst/>
          </a:prstGeom>
        </p:spPr>
        <p:txBody>
          <a:bodyPr spcFirstLastPara="1" wrap="square" lIns="91425" tIns="91425" rIns="91425" bIns="91425" anchor="t" anchorCtr="0">
            <a:noAutofit/>
          </a:bodyPr>
          <a:lstStyle/>
          <a:p>
            <a:pPr marL="323850" indent="-171450">
              <a:buFont typeface="Arial" panose="020B0604020202020204" pitchFamily="34" charset="0"/>
              <a:buChar char="•"/>
            </a:pPr>
            <a:r>
              <a:rPr lang="en-US" dirty="0" smtClean="0"/>
              <a:t>The </a:t>
            </a:r>
            <a:r>
              <a:rPr lang="en-US" dirty="0"/>
              <a:t>SVM model predicts whether an individual is at risk of </a:t>
            </a:r>
            <a:r>
              <a:rPr lang="en-US" dirty="0" smtClean="0"/>
              <a:t>developing heart disease or not. </a:t>
            </a:r>
            <a:r>
              <a:rPr lang="en-US" dirty="0"/>
              <a:t>This approach allows users to receive accurate, data-driven insights into their heart </a:t>
            </a:r>
            <a:r>
              <a:rPr lang="en-US" dirty="0" smtClean="0"/>
              <a:t>health.</a:t>
            </a:r>
          </a:p>
          <a:p>
            <a:pPr marL="323850" indent="-171450">
              <a:buFont typeface="Arial" panose="020B0604020202020204" pitchFamily="34" charset="0"/>
              <a:buChar char="•"/>
            </a:pPr>
            <a:r>
              <a:rPr lang="en-US" dirty="0" smtClean="0"/>
              <a:t>The goal is to enable users to take preventive measures by identifying potential risks early.</a:t>
            </a:r>
            <a:endParaRPr lang="en-US" dirty="0"/>
          </a:p>
        </p:txBody>
      </p:sp>
      <p:sp>
        <p:nvSpPr>
          <p:cNvPr id="454" name="Google Shape;454;p43"/>
          <p:cNvSpPr txBox="1">
            <a:spLocks noGrp="1"/>
          </p:cNvSpPr>
          <p:nvPr>
            <p:ph type="subTitle" idx="2"/>
          </p:nvPr>
        </p:nvSpPr>
        <p:spPr>
          <a:xfrm>
            <a:off x="1510440" y="1489570"/>
            <a:ext cx="5591400" cy="1102785"/>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dirty="0" smtClean="0"/>
              <a:t>In </a:t>
            </a:r>
            <a:r>
              <a:rPr lang="en-US" dirty="0"/>
              <a:t>the </a:t>
            </a:r>
            <a:r>
              <a:rPr lang="en-US" b="1" dirty="0"/>
              <a:t>Health Evaluation Project</a:t>
            </a:r>
            <a:r>
              <a:rPr lang="en-US" dirty="0"/>
              <a:t>, early detection of heart disease is </a:t>
            </a:r>
            <a:r>
              <a:rPr lang="en-US" dirty="0" smtClean="0"/>
              <a:t>      achieved </a:t>
            </a:r>
            <a:r>
              <a:rPr lang="en-US" dirty="0"/>
              <a:t>through a machine learning model trained using an </a:t>
            </a:r>
            <a:r>
              <a:rPr lang="en-US" b="1" dirty="0"/>
              <a:t>SVM (Support Vector Machine)</a:t>
            </a:r>
            <a:r>
              <a:rPr lang="en-US" dirty="0"/>
              <a:t> algorithm. The model analyzes user-provided health </a:t>
            </a:r>
            <a:r>
              <a:rPr lang="en-US" dirty="0" smtClean="0"/>
              <a:t>parameters.</a:t>
            </a:r>
            <a:endParaRPr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z="3200" dirty="0">
                <a:solidFill>
                  <a:schemeClr val="bg1">
                    <a:lumMod val="50000"/>
                    <a:lumOff val="50000"/>
                  </a:schemeClr>
                </a:solidFill>
              </a:rPr>
              <a:t>Personalized </a:t>
            </a:r>
            <a:r>
              <a:rPr lang="en-GB" sz="3200" dirty="0">
                <a:solidFill>
                  <a:schemeClr val="bg1">
                    <a:lumMod val="50000"/>
                    <a:lumOff val="50000"/>
                  </a:schemeClr>
                </a:solidFill>
              </a:rPr>
              <a:t>Healthcare Assistance.</a:t>
            </a:r>
            <a:endParaRPr lang="en-GB" dirty="0">
              <a:solidFill>
                <a:schemeClr val="bg1">
                  <a:lumMod val="50000"/>
                  <a:lumOff val="50000"/>
                </a:schemeClr>
              </a:solidFill>
            </a:endParaRPr>
          </a:p>
        </p:txBody>
      </p:sp>
      <p:sp>
        <p:nvSpPr>
          <p:cNvPr id="3" name="Subtitle 2"/>
          <p:cNvSpPr>
            <a:spLocks noGrp="1"/>
          </p:cNvSpPr>
          <p:nvPr>
            <p:ph type="subTitle" idx="1"/>
          </p:nvPr>
        </p:nvSpPr>
        <p:spPr>
          <a:xfrm>
            <a:off x="1441018" y="2757845"/>
            <a:ext cx="5955460" cy="1458555"/>
          </a:xfrm>
        </p:spPr>
        <p:txBody>
          <a:bodyPr/>
          <a:lstStyle/>
          <a:p>
            <a:pPr marL="323850" indent="-171450">
              <a:buFont typeface="Arial" panose="020B0604020202020204" pitchFamily="34" charset="0"/>
              <a:buChar char="•"/>
            </a:pPr>
            <a:r>
              <a:rPr lang="en-US" dirty="0" smtClean="0"/>
              <a:t>This </a:t>
            </a:r>
            <a:r>
              <a:rPr lang="en-US" dirty="0"/>
              <a:t>hybrid AI system ensures an efficient, reliable, and </a:t>
            </a:r>
            <a:r>
              <a:rPr lang="en-US" dirty="0" smtClean="0"/>
              <a:t>user friendly </a:t>
            </a:r>
            <a:r>
              <a:rPr lang="en-US" dirty="0"/>
              <a:t>experience for personalized health guidance</a:t>
            </a:r>
            <a:r>
              <a:rPr lang="en-US" dirty="0" smtClean="0"/>
              <a:t>.</a:t>
            </a:r>
          </a:p>
          <a:p>
            <a:pPr marL="323850" indent="-171450">
              <a:buFont typeface="Arial" panose="020B0604020202020204" pitchFamily="34" charset="0"/>
              <a:buChar char="•"/>
            </a:pPr>
            <a:r>
              <a:rPr lang="en-US" dirty="0" smtClean="0"/>
              <a:t>This </a:t>
            </a:r>
            <a:r>
              <a:rPr lang="en-US" dirty="0"/>
              <a:t>dual-AI setup combines domain-specific expertise with general AI capabilities, ensuring that users receive both specialized medical insights and broader conversational support, making the </a:t>
            </a:r>
            <a:r>
              <a:rPr lang="en-US" dirty="0" err="1"/>
              <a:t>chatbot</a:t>
            </a:r>
            <a:r>
              <a:rPr lang="en-US" dirty="0"/>
              <a:t> a reliable virtual healthcare assistant.</a:t>
            </a:r>
            <a:endParaRPr lang="en-GB" dirty="0"/>
          </a:p>
        </p:txBody>
      </p:sp>
      <p:sp>
        <p:nvSpPr>
          <p:cNvPr id="4" name="Subtitle 3"/>
          <p:cNvSpPr>
            <a:spLocks noGrp="1"/>
          </p:cNvSpPr>
          <p:nvPr>
            <p:ph type="subTitle" idx="2"/>
          </p:nvPr>
        </p:nvSpPr>
        <p:spPr>
          <a:xfrm>
            <a:off x="1441018" y="1498175"/>
            <a:ext cx="5955461" cy="1031665"/>
          </a:xfrm>
        </p:spPr>
        <p:txBody>
          <a:bodyPr/>
          <a:lstStyle/>
          <a:p>
            <a:pPr marL="323850" indent="-171450">
              <a:buFont typeface="Arial" panose="020B0604020202020204" pitchFamily="34" charset="0"/>
              <a:buChar char="•"/>
            </a:pPr>
            <a:r>
              <a:rPr lang="en-US" dirty="0" smtClean="0"/>
              <a:t>For </a:t>
            </a:r>
            <a:r>
              <a:rPr lang="en-US" dirty="0"/>
              <a:t>healthcare-related queries, the </a:t>
            </a:r>
            <a:r>
              <a:rPr lang="en-US" b="1" dirty="0" err="1"/>
              <a:t>Botpress</a:t>
            </a:r>
            <a:r>
              <a:rPr lang="en-US" b="1" dirty="0"/>
              <a:t> AI Doctor</a:t>
            </a:r>
            <a:r>
              <a:rPr lang="en-US" dirty="0"/>
              <a:t> uses its specialized training to offer tailored advice and actionable recommendations, the </a:t>
            </a:r>
            <a:r>
              <a:rPr lang="en-US" dirty="0" err="1"/>
              <a:t>chatbot</a:t>
            </a:r>
            <a:r>
              <a:rPr lang="en-US" dirty="0"/>
              <a:t> seamlessly integrates </a:t>
            </a:r>
            <a:r>
              <a:rPr lang="en-US" b="1" dirty="0" err="1"/>
              <a:t>ChatGPT</a:t>
            </a:r>
            <a:r>
              <a:rPr lang="en-US" dirty="0"/>
              <a:t> as a backup to ensure users always receive comprehensive and relevant support.</a:t>
            </a:r>
            <a:endParaRPr lang="en-GB" dirty="0"/>
          </a:p>
        </p:txBody>
      </p:sp>
    </p:spTree>
    <p:extLst>
      <p:ext uri="{BB962C8B-B14F-4D97-AF65-F5344CB8AC3E}">
        <p14:creationId xmlns:p14="http://schemas.microsoft.com/office/powerpoint/2010/main" val="4379368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z="3200" dirty="0" smtClean="0">
                <a:solidFill>
                  <a:schemeClr val="bg1">
                    <a:lumMod val="50000"/>
                    <a:lumOff val="50000"/>
                  </a:schemeClr>
                </a:solidFill>
              </a:rPr>
              <a:t>User Friendly Interface</a:t>
            </a:r>
            <a:r>
              <a:rPr lang="en-GB" sz="3200" dirty="0" smtClean="0">
                <a:solidFill>
                  <a:schemeClr val="bg1">
                    <a:lumMod val="50000"/>
                    <a:lumOff val="50000"/>
                  </a:schemeClr>
                </a:solidFill>
              </a:rPr>
              <a:t>.</a:t>
            </a:r>
            <a:endParaRPr lang="en-GB" dirty="0">
              <a:solidFill>
                <a:schemeClr val="bg1">
                  <a:lumMod val="50000"/>
                  <a:lumOff val="50000"/>
                </a:schemeClr>
              </a:solidFill>
            </a:endParaRPr>
          </a:p>
        </p:txBody>
      </p:sp>
      <p:sp>
        <p:nvSpPr>
          <p:cNvPr id="4" name="Subtitle 3"/>
          <p:cNvSpPr>
            <a:spLocks noGrp="1"/>
          </p:cNvSpPr>
          <p:nvPr>
            <p:ph type="subTitle" idx="2"/>
          </p:nvPr>
        </p:nvSpPr>
        <p:spPr>
          <a:xfrm>
            <a:off x="1390218" y="1232637"/>
            <a:ext cx="5955461" cy="3134785"/>
          </a:xfrm>
        </p:spPr>
        <p:txBody>
          <a:bodyPr/>
          <a:lstStyle/>
          <a:p>
            <a:pPr marL="438150" indent="-285750">
              <a:lnSpc>
                <a:spcPct val="200000"/>
              </a:lnSpc>
              <a:buFont typeface="Wingdings" panose="05000000000000000000" pitchFamily="2" charset="2"/>
              <a:buChar char="v"/>
            </a:pPr>
            <a:r>
              <a:rPr lang="en-GB" sz="1600" dirty="0"/>
              <a:t>Responsive </a:t>
            </a:r>
            <a:r>
              <a:rPr lang="en-GB" sz="1600" dirty="0" smtClean="0"/>
              <a:t>Design.</a:t>
            </a:r>
          </a:p>
          <a:p>
            <a:pPr marL="438150" indent="-285750">
              <a:lnSpc>
                <a:spcPct val="200000"/>
              </a:lnSpc>
              <a:buFont typeface="Wingdings" panose="05000000000000000000" pitchFamily="2" charset="2"/>
              <a:buChar char="v"/>
            </a:pPr>
            <a:r>
              <a:rPr lang="en-GB" sz="1600" dirty="0"/>
              <a:t>Clear </a:t>
            </a:r>
            <a:r>
              <a:rPr lang="en-GB" sz="1600" dirty="0" smtClean="0"/>
              <a:t>Navigation.</a:t>
            </a:r>
          </a:p>
          <a:p>
            <a:pPr marL="438150" indent="-285750">
              <a:lnSpc>
                <a:spcPct val="200000"/>
              </a:lnSpc>
              <a:buFont typeface="Wingdings" panose="05000000000000000000" pitchFamily="2" charset="2"/>
              <a:buChar char="v"/>
            </a:pPr>
            <a:r>
              <a:rPr lang="en-GB" sz="1600" dirty="0"/>
              <a:t>Interactive </a:t>
            </a:r>
            <a:r>
              <a:rPr lang="en-GB" sz="1600" dirty="0" smtClean="0"/>
              <a:t>Forms.</a:t>
            </a:r>
          </a:p>
          <a:p>
            <a:pPr marL="438150" indent="-285750">
              <a:lnSpc>
                <a:spcPct val="200000"/>
              </a:lnSpc>
              <a:buFont typeface="Wingdings" panose="05000000000000000000" pitchFamily="2" charset="2"/>
              <a:buChar char="v"/>
            </a:pPr>
            <a:r>
              <a:rPr lang="en-GB" sz="1600" dirty="0"/>
              <a:t>Aesthetic </a:t>
            </a:r>
            <a:r>
              <a:rPr lang="en-GB" sz="1600" dirty="0" smtClean="0"/>
              <a:t>Appeal.</a:t>
            </a:r>
          </a:p>
          <a:p>
            <a:pPr marL="438150" indent="-285750">
              <a:lnSpc>
                <a:spcPct val="200000"/>
              </a:lnSpc>
              <a:buFont typeface="Wingdings" panose="05000000000000000000" pitchFamily="2" charset="2"/>
              <a:buChar char="v"/>
            </a:pPr>
            <a:r>
              <a:rPr lang="en-GB" sz="1600" dirty="0"/>
              <a:t>Chatbot </a:t>
            </a:r>
            <a:r>
              <a:rPr lang="en-GB" sz="1600" dirty="0" smtClean="0"/>
              <a:t>Integration.</a:t>
            </a:r>
          </a:p>
          <a:p>
            <a:pPr marL="438150" indent="-285750">
              <a:lnSpc>
                <a:spcPct val="200000"/>
              </a:lnSpc>
              <a:buFont typeface="Wingdings" panose="05000000000000000000" pitchFamily="2" charset="2"/>
              <a:buChar char="v"/>
            </a:pPr>
            <a:r>
              <a:rPr lang="en-GB" sz="1600" dirty="0"/>
              <a:t>Error-Free Input </a:t>
            </a:r>
            <a:r>
              <a:rPr lang="en-GB" sz="1600" dirty="0" smtClean="0"/>
              <a:t>Handling.</a:t>
            </a:r>
          </a:p>
          <a:p>
            <a:pPr marL="438150" indent="-285750">
              <a:lnSpc>
                <a:spcPct val="200000"/>
              </a:lnSpc>
              <a:buFont typeface="Wingdings" panose="05000000000000000000" pitchFamily="2" charset="2"/>
              <a:buChar char="v"/>
            </a:pPr>
            <a:endParaRPr lang="en-GB" sz="1600"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5858" y="1498175"/>
            <a:ext cx="3905565" cy="2603710"/>
          </a:xfrm>
          <a:prstGeom prst="rect">
            <a:avLst/>
          </a:prstGeom>
        </p:spPr>
      </p:pic>
    </p:spTree>
    <p:extLst>
      <p:ext uri="{BB962C8B-B14F-4D97-AF65-F5344CB8AC3E}">
        <p14:creationId xmlns:p14="http://schemas.microsoft.com/office/powerpoint/2010/main" val="13182007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 dirty="0"/>
              <a:t>System Architecture</a:t>
            </a:r>
            <a:endParaRPr dirty="0"/>
          </a:p>
        </p:txBody>
      </p:sp>
      <p:sp>
        <p:nvSpPr>
          <p:cNvPr id="473" name="Google Shape;473;p45"/>
          <p:cNvSpPr txBox="1">
            <a:spLocks noGrp="1"/>
          </p:cNvSpPr>
          <p:nvPr>
            <p:ph type="subTitle" idx="2"/>
          </p:nvPr>
        </p:nvSpPr>
        <p:spPr>
          <a:xfrm>
            <a:off x="418025" y="1380072"/>
            <a:ext cx="4214936" cy="3209735"/>
          </a:xfrm>
          <a:prstGeom prst="rect">
            <a:avLst/>
          </a:prstGeom>
        </p:spPr>
        <p:txBody>
          <a:bodyPr spcFirstLastPara="1" wrap="square" lIns="91425" tIns="91425" rIns="91425" bIns="91425" anchor="t" anchorCtr="0">
            <a:noAutofit/>
          </a:bodyPr>
          <a:lstStyle/>
          <a:p>
            <a:pPr marL="0" lvl="0" indent="0" algn="l"/>
            <a:r>
              <a:rPr lang="en-GB" sz="1800" b="1" dirty="0" smtClean="0"/>
              <a:t>Incremental Model:</a:t>
            </a:r>
            <a:endParaRPr lang="en-GB" sz="1800" dirty="0"/>
          </a:p>
          <a:p>
            <a:pPr marL="0" lvl="0" indent="0" algn="l"/>
            <a:endParaRPr lang="en-GB" dirty="0" smtClean="0"/>
          </a:p>
          <a:p>
            <a:pPr marL="0" lvl="0" indent="0" algn="l"/>
            <a:r>
              <a:rPr lang="en-GB" dirty="0" smtClean="0"/>
              <a:t>In </a:t>
            </a:r>
            <a:r>
              <a:rPr lang="en-GB" dirty="0"/>
              <a:t>this </a:t>
            </a:r>
            <a:r>
              <a:rPr lang="en-GB" dirty="0" smtClean="0"/>
              <a:t>model, the </a:t>
            </a:r>
            <a:r>
              <a:rPr lang="en-GB" dirty="0"/>
              <a:t>application is built in small chunks and delivered to the client. With the help of this model client's feedback is received earlier and client receives the system in working state earlier </a:t>
            </a:r>
            <a:r>
              <a:rPr lang="en-GB" dirty="0" smtClean="0"/>
              <a:t>too.</a:t>
            </a:r>
          </a:p>
          <a:p>
            <a:pPr marL="0" lvl="0" indent="0" algn="l">
              <a:lnSpc>
                <a:spcPct val="150000"/>
              </a:lnSpc>
            </a:pPr>
            <a:endParaRPr lang="en-GB" dirty="0" smtClean="0"/>
          </a:p>
          <a:p>
            <a:pPr marL="171450" lvl="0" indent="-171450" algn="l">
              <a:lnSpc>
                <a:spcPct val="150000"/>
              </a:lnSpc>
              <a:buFont typeface="Wingdings" panose="05000000000000000000" pitchFamily="2" charset="2"/>
              <a:buChar char="Ø"/>
            </a:pPr>
            <a:r>
              <a:rPr lang="en-GB" b="1" dirty="0"/>
              <a:t>Early </a:t>
            </a:r>
            <a:r>
              <a:rPr lang="en-GB" b="1" dirty="0" smtClean="0"/>
              <a:t>Feedback.</a:t>
            </a:r>
          </a:p>
          <a:p>
            <a:pPr marL="171450" lvl="0" indent="-171450" algn="l">
              <a:lnSpc>
                <a:spcPct val="150000"/>
              </a:lnSpc>
              <a:buFont typeface="Wingdings" panose="05000000000000000000" pitchFamily="2" charset="2"/>
              <a:buChar char="Ø"/>
            </a:pPr>
            <a:r>
              <a:rPr lang="en-GB" b="1" dirty="0"/>
              <a:t>Risk </a:t>
            </a:r>
            <a:r>
              <a:rPr lang="en-GB" b="1" dirty="0" smtClean="0"/>
              <a:t>Management.</a:t>
            </a:r>
          </a:p>
          <a:p>
            <a:pPr marL="171450" lvl="0" indent="-171450" algn="l">
              <a:lnSpc>
                <a:spcPct val="150000"/>
              </a:lnSpc>
              <a:buFont typeface="Wingdings" panose="05000000000000000000" pitchFamily="2" charset="2"/>
              <a:buChar char="Ø"/>
            </a:pPr>
            <a:r>
              <a:rPr lang="en-GB" b="1" dirty="0"/>
              <a:t>Resource </a:t>
            </a:r>
            <a:r>
              <a:rPr lang="en-GB" b="1" dirty="0" smtClean="0"/>
              <a:t>Allocation.</a:t>
            </a:r>
          </a:p>
          <a:p>
            <a:pPr marL="171450" lvl="0" indent="-171450" algn="l">
              <a:lnSpc>
                <a:spcPct val="150000"/>
              </a:lnSpc>
              <a:buFont typeface="Wingdings" panose="05000000000000000000" pitchFamily="2" charset="2"/>
              <a:buChar char="Ø"/>
            </a:pPr>
            <a:r>
              <a:rPr lang="en-GB" b="1" dirty="0"/>
              <a:t>Flexibility and </a:t>
            </a:r>
            <a:r>
              <a:rPr lang="en-GB" b="1" dirty="0" smtClean="0"/>
              <a:t>Adaptability.</a:t>
            </a:r>
          </a:p>
          <a:p>
            <a:pPr marL="171450" lvl="0" indent="-171450" algn="l">
              <a:lnSpc>
                <a:spcPct val="150000"/>
              </a:lnSpc>
              <a:buFont typeface="Wingdings" panose="05000000000000000000" pitchFamily="2" charset="2"/>
              <a:buChar char="Ø"/>
            </a:pPr>
            <a:r>
              <a:rPr lang="en-GB" b="1" dirty="0"/>
              <a:t>Incremental </a:t>
            </a:r>
            <a:r>
              <a:rPr lang="en-GB" b="1" dirty="0" smtClean="0"/>
              <a:t>Improvements.</a:t>
            </a:r>
            <a:endParaRPr lang="en-GB" dirty="0" smtClean="0"/>
          </a:p>
          <a:p>
            <a:pPr marL="0" lvl="0" indent="0" algn="l"/>
            <a:endParaRPr dirty="0"/>
          </a:p>
        </p:txBody>
      </p:sp>
      <p:sp>
        <p:nvSpPr>
          <p:cNvPr id="503" name="Google Shape;503;p45"/>
          <p:cNvSpPr/>
          <p:nvPr/>
        </p:nvSpPr>
        <p:spPr>
          <a:xfrm>
            <a:off x="-418975" y="-426325"/>
            <a:ext cx="837000" cy="8370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4" name="Rectangle 3"/>
          <p:cNvSpPr/>
          <p:nvPr/>
        </p:nvSpPr>
        <p:spPr>
          <a:xfrm>
            <a:off x="4870238" y="1542632"/>
            <a:ext cx="4101042" cy="2592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238" y="1547658"/>
            <a:ext cx="4101042" cy="2587462"/>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p:cTn id="7" dur="500"/>
                                        <p:tgtEl>
                                          <p:spTgt spid="4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3">
                                            <p:txEl>
                                              <p:pRg st="0" end="0"/>
                                            </p:txEl>
                                          </p:spTgt>
                                        </p:tgtEl>
                                        <p:attrNameLst>
                                          <p:attrName>style.visibility</p:attrName>
                                        </p:attrNameLst>
                                      </p:cBhvr>
                                      <p:to>
                                        <p:strVal val="visible"/>
                                      </p:to>
                                    </p:set>
                                    <p:animEffect transition="in" filter="fade">
                                      <p:cBhvr>
                                        <p:cTn id="10" dur="500"/>
                                        <p:tgtEl>
                                          <p:spTgt spid="47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3">
                                            <p:txEl>
                                              <p:pRg st="2" end="2"/>
                                            </p:txEl>
                                          </p:spTgt>
                                        </p:tgtEl>
                                        <p:attrNameLst>
                                          <p:attrName>style.visibility</p:attrName>
                                        </p:attrNameLst>
                                      </p:cBhvr>
                                      <p:to>
                                        <p:strVal val="visible"/>
                                      </p:to>
                                    </p:set>
                                    <p:animEffect transition="in" filter="fade">
                                      <p:cBhvr>
                                        <p:cTn id="15" dur="500"/>
                                        <p:tgtEl>
                                          <p:spTgt spid="47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73">
                                            <p:txEl>
                                              <p:pRg st="4" end="4"/>
                                            </p:txEl>
                                          </p:spTgt>
                                        </p:tgtEl>
                                        <p:attrNameLst>
                                          <p:attrName>style.visibility</p:attrName>
                                        </p:attrNameLst>
                                      </p:cBhvr>
                                      <p:to>
                                        <p:strVal val="visible"/>
                                      </p:to>
                                    </p:set>
                                    <p:animEffect transition="in" filter="fade">
                                      <p:cBhvr>
                                        <p:cTn id="20" dur="500"/>
                                        <p:tgtEl>
                                          <p:spTgt spid="47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73">
                                            <p:txEl>
                                              <p:pRg st="5" end="5"/>
                                            </p:txEl>
                                          </p:spTgt>
                                        </p:tgtEl>
                                        <p:attrNameLst>
                                          <p:attrName>style.visibility</p:attrName>
                                        </p:attrNameLst>
                                      </p:cBhvr>
                                      <p:to>
                                        <p:strVal val="visible"/>
                                      </p:to>
                                    </p:set>
                                    <p:animEffect transition="in" filter="fade">
                                      <p:cBhvr>
                                        <p:cTn id="25" dur="500"/>
                                        <p:tgtEl>
                                          <p:spTgt spid="47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73">
                                            <p:txEl>
                                              <p:pRg st="6" end="6"/>
                                            </p:txEl>
                                          </p:spTgt>
                                        </p:tgtEl>
                                        <p:attrNameLst>
                                          <p:attrName>style.visibility</p:attrName>
                                        </p:attrNameLst>
                                      </p:cBhvr>
                                      <p:to>
                                        <p:strVal val="visible"/>
                                      </p:to>
                                    </p:set>
                                    <p:animEffect transition="in" filter="fade">
                                      <p:cBhvr>
                                        <p:cTn id="30" dur="500"/>
                                        <p:tgtEl>
                                          <p:spTgt spid="47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73">
                                            <p:txEl>
                                              <p:pRg st="7" end="7"/>
                                            </p:txEl>
                                          </p:spTgt>
                                        </p:tgtEl>
                                        <p:attrNameLst>
                                          <p:attrName>style.visibility</p:attrName>
                                        </p:attrNameLst>
                                      </p:cBhvr>
                                      <p:to>
                                        <p:strVal val="visible"/>
                                      </p:to>
                                    </p:set>
                                    <p:animEffect transition="in" filter="fade">
                                      <p:cBhvr>
                                        <p:cTn id="35" dur="500"/>
                                        <p:tgtEl>
                                          <p:spTgt spid="47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73">
                                            <p:txEl>
                                              <p:pRg st="8" end="8"/>
                                            </p:txEl>
                                          </p:spTgt>
                                        </p:tgtEl>
                                        <p:attrNameLst>
                                          <p:attrName>style.visibility</p:attrName>
                                        </p:attrNameLst>
                                      </p:cBhvr>
                                      <p:to>
                                        <p:strVal val="visible"/>
                                      </p:to>
                                    </p:set>
                                    <p:animEffect transition="in" filter="fade">
                                      <p:cBhvr>
                                        <p:cTn id="40" dur="500"/>
                                        <p:tgtEl>
                                          <p:spTgt spid="473">
                                            <p:txEl>
                                              <p:pRg st="8" end="8"/>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3"/>
                                        </p:tgtEl>
                                        <p:attrNameLst>
                                          <p:attrName>style.visibility</p:attrName>
                                        </p:attrNameLst>
                                      </p:cBhvr>
                                      <p:to>
                                        <p:strVal val="visible"/>
                                      </p:to>
                                    </p:set>
                                    <p:animEffect transition="in" filter="fade">
                                      <p:cBhvr>
                                        <p:cTn id="43" dur="500"/>
                                        <p:tgtEl>
                                          <p:spTgt spid="50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p:bldP spid="473" grpId="0" build="p"/>
      <p:bldP spid="503" grpId="0" animBg="1"/>
      <p:bldP spid="4" grpId="0" animBg="1"/>
    </p:bldLst>
  </p:timing>
</p:sld>
</file>

<file path=ppt/theme/theme1.xml><?xml version="1.0" encoding="utf-8"?>
<a:theme xmlns:a="http://schemas.openxmlformats.org/drawingml/2006/main" name="AI and DNA by Slidesgo">
  <a:themeElements>
    <a:clrScheme name="Simple Light">
      <a:dk1>
        <a:srgbClr val="F4FFFF"/>
      </a:dk1>
      <a:lt1>
        <a:srgbClr val="111B36"/>
      </a:lt1>
      <a:dk2>
        <a:srgbClr val="11B9A0"/>
      </a:dk2>
      <a:lt2>
        <a:srgbClr val="12FFF1"/>
      </a:lt2>
      <a:accent1>
        <a:srgbClr val="023DE3"/>
      </a:accent1>
      <a:accent2>
        <a:srgbClr val="FFFFFF"/>
      </a:accent2>
      <a:accent3>
        <a:srgbClr val="FFFFFF"/>
      </a:accent3>
      <a:accent4>
        <a:srgbClr val="FFFFFF"/>
      </a:accent4>
      <a:accent5>
        <a:srgbClr val="FFFFFF"/>
      </a:accent5>
      <a:accent6>
        <a:srgbClr val="FFFFFF"/>
      </a:accent6>
      <a:hlink>
        <a:srgbClr val="F4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3889</TotalTime>
  <Words>1833</Words>
  <Application>Microsoft Office PowerPoint</Application>
  <PresentationFormat>On-screen Show (16:9)</PresentationFormat>
  <Paragraphs>192</Paragraphs>
  <Slides>32</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Cairo SemiBold</vt:lpstr>
      <vt:lpstr>Nunito Light</vt:lpstr>
      <vt:lpstr>Chivo</vt:lpstr>
      <vt:lpstr>Catamaran</vt:lpstr>
      <vt:lpstr>Cairo</vt:lpstr>
      <vt:lpstr>Open Sans Light</vt:lpstr>
      <vt:lpstr>Times New Roman</vt:lpstr>
      <vt:lpstr>Wingdings</vt:lpstr>
      <vt:lpstr>Arial</vt:lpstr>
      <vt:lpstr>Open Sans</vt:lpstr>
      <vt:lpstr>Courier New</vt:lpstr>
      <vt:lpstr>AI and DNA by Slidesgo</vt:lpstr>
      <vt:lpstr>Health Evaluation Project</vt:lpstr>
      <vt:lpstr>GROUP MEMBERS </vt:lpstr>
      <vt:lpstr>Introduction To Health Evauation!</vt:lpstr>
      <vt:lpstr>Introduction</vt:lpstr>
      <vt:lpstr>Objectives</vt:lpstr>
      <vt:lpstr>Early Detection of Heart Disease.</vt:lpstr>
      <vt:lpstr>Personalized Healthcare Assistance.</vt:lpstr>
      <vt:lpstr>User Friendly Interface.</vt:lpstr>
      <vt:lpstr>System Architecture</vt:lpstr>
      <vt:lpstr>Project Framework and Design</vt:lpstr>
      <vt:lpstr>Frontend (User Interface).</vt:lpstr>
      <vt:lpstr>Login Page:</vt:lpstr>
      <vt:lpstr>Registration Page :</vt:lpstr>
      <vt:lpstr>Home Page :</vt:lpstr>
      <vt:lpstr>Home Page :</vt:lpstr>
      <vt:lpstr>Prediction Model Page :</vt:lpstr>
      <vt:lpstr>AI Doctor Page :</vt:lpstr>
      <vt:lpstr>Our Team Page :</vt:lpstr>
      <vt:lpstr>Backend (Application Logic).</vt:lpstr>
      <vt:lpstr>Backend.</vt:lpstr>
      <vt:lpstr>Database (SQLite).</vt:lpstr>
      <vt:lpstr>PowerPoint Presentation</vt:lpstr>
      <vt:lpstr>Prediction Model  (Tools and Technologies):</vt:lpstr>
      <vt:lpstr>PowerPoint Presentation</vt:lpstr>
      <vt:lpstr>Prediction Model. </vt:lpstr>
      <vt:lpstr>Chatbot  (AI Doctor).</vt:lpstr>
      <vt:lpstr>AI Doctor (Tools and Technologies):</vt:lpstr>
      <vt:lpstr>Chatbot Features</vt:lpstr>
      <vt:lpstr>URLs and Views:</vt:lpstr>
      <vt:lpstr>Key Features of URLs and Views:</vt:lpstr>
      <vt:lpstr>Security and Authentication</vt:lpstr>
      <vt:lpstr>Key Functionality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Evaluation Project</dc:title>
  <dc:creator>Sajida Basit</dc:creator>
  <cp:lastModifiedBy>Sajida Basit</cp:lastModifiedBy>
  <cp:revision>69</cp:revision>
  <dcterms:modified xsi:type="dcterms:W3CDTF">2024-11-26T20:13:32Z</dcterms:modified>
</cp:coreProperties>
</file>